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445" r:id="rId2"/>
    <p:sldId id="43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0000"/>
    <a:srgbClr val="660033"/>
    <a:srgbClr val="FF0066"/>
    <a:srgbClr val="000000"/>
    <a:srgbClr val="FFFF00"/>
    <a:srgbClr val="FFFF99"/>
    <a:srgbClr val="CCECFF"/>
    <a:srgbClr val="0033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7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9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2023/8/30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トイレットペーパーの持ち去り禁止マーク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521" name="グループ化 1520">
            <a:extLst>
              <a:ext uri="{FF2B5EF4-FFF2-40B4-BE49-F238E27FC236}">
                <a16:creationId xmlns:a16="http://schemas.microsoft.com/office/drawing/2014/main" id="{22601F71-EF89-7632-9878-F63D239372A8}"/>
              </a:ext>
            </a:extLst>
          </p:cNvPr>
          <p:cNvGrpSpPr/>
          <p:nvPr/>
        </p:nvGrpSpPr>
        <p:grpSpPr>
          <a:xfrm>
            <a:off x="699096" y="3826817"/>
            <a:ext cx="2623076" cy="2567464"/>
            <a:chOff x="-75604" y="3325166"/>
            <a:chExt cx="3017520" cy="2953546"/>
          </a:xfrm>
        </p:grpSpPr>
        <p:sp>
          <p:nvSpPr>
            <p:cNvPr id="1064" name="四角形: 角を丸くする 1063">
              <a:extLst>
                <a:ext uri="{FF2B5EF4-FFF2-40B4-BE49-F238E27FC236}">
                  <a16:creationId xmlns:a16="http://schemas.microsoft.com/office/drawing/2014/main" id="{66E1EF58-3821-AB33-8D5D-0CD7F3DC5875}"/>
                </a:ext>
              </a:extLst>
            </p:cNvPr>
            <p:cNvSpPr/>
            <p:nvPr/>
          </p:nvSpPr>
          <p:spPr bwMode="auto">
            <a:xfrm>
              <a:off x="53623" y="3410561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5" name="フリーフォーム: 図形 1064">
              <a:extLst>
                <a:ext uri="{FF2B5EF4-FFF2-40B4-BE49-F238E27FC236}">
                  <a16:creationId xmlns:a16="http://schemas.microsoft.com/office/drawing/2014/main" id="{BF50D637-09B3-D632-80BF-92D5FE7A19A6}"/>
                </a:ext>
              </a:extLst>
            </p:cNvPr>
            <p:cNvSpPr/>
            <p:nvPr/>
          </p:nvSpPr>
          <p:spPr bwMode="auto">
            <a:xfrm>
              <a:off x="-75604" y="3325166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98" name="グループ化 1097">
              <a:extLst>
                <a:ext uri="{FF2B5EF4-FFF2-40B4-BE49-F238E27FC236}">
                  <a16:creationId xmlns:a16="http://schemas.microsoft.com/office/drawing/2014/main" id="{F8B4AE36-6997-8B5E-2388-99EA5D41215D}"/>
                </a:ext>
              </a:extLst>
            </p:cNvPr>
            <p:cNvGrpSpPr/>
            <p:nvPr/>
          </p:nvGrpSpPr>
          <p:grpSpPr>
            <a:xfrm>
              <a:off x="803359" y="3585383"/>
              <a:ext cx="1691484" cy="2433112"/>
              <a:chOff x="3961210" y="3822743"/>
              <a:chExt cx="1458829" cy="2098450"/>
            </a:xfrm>
          </p:grpSpPr>
          <p:grpSp>
            <p:nvGrpSpPr>
              <p:cNvPr id="1099" name="グループ化 1098">
                <a:extLst>
                  <a:ext uri="{FF2B5EF4-FFF2-40B4-BE49-F238E27FC236}">
                    <a16:creationId xmlns:a16="http://schemas.microsoft.com/office/drawing/2014/main" id="{B983B552-465D-7E93-6740-7EB1F1925852}"/>
                  </a:ext>
                </a:extLst>
              </p:cNvPr>
              <p:cNvGrpSpPr/>
              <p:nvPr/>
            </p:nvGrpSpPr>
            <p:grpSpPr>
              <a:xfrm>
                <a:off x="4685853" y="4383066"/>
                <a:ext cx="734186" cy="557170"/>
                <a:chOff x="3670300" y="2436460"/>
                <a:chExt cx="2553376" cy="1937744"/>
              </a:xfrm>
            </p:grpSpPr>
            <p:grpSp>
              <p:nvGrpSpPr>
                <p:cNvPr id="1114" name="グループ化 1113">
                  <a:extLst>
                    <a:ext uri="{FF2B5EF4-FFF2-40B4-BE49-F238E27FC236}">
                      <a16:creationId xmlns:a16="http://schemas.microsoft.com/office/drawing/2014/main" id="{D8DA5B0C-1390-13ED-E003-C4F75095F4FF}"/>
                    </a:ext>
                  </a:extLst>
                </p:cNvPr>
                <p:cNvGrpSpPr/>
                <p:nvPr/>
              </p:nvGrpSpPr>
              <p:grpSpPr>
                <a:xfrm>
                  <a:off x="4301616" y="2436460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1123" name="フローチャート : 磁気ディスク 55">
                    <a:extLst>
                      <a:ext uri="{FF2B5EF4-FFF2-40B4-BE49-F238E27FC236}">
                        <a16:creationId xmlns:a16="http://schemas.microsoft.com/office/drawing/2014/main" id="{6D23E920-4BAB-C77F-B5E6-B7E5CFEAFE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4" name="円/楕円 56">
                    <a:extLst>
                      <a:ext uri="{FF2B5EF4-FFF2-40B4-BE49-F238E27FC236}">
                        <a16:creationId xmlns:a16="http://schemas.microsoft.com/office/drawing/2014/main" id="{13487599-17C2-5ADD-D154-8BB95E3727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15" name="グループ化 1114">
                  <a:extLst>
                    <a:ext uri="{FF2B5EF4-FFF2-40B4-BE49-F238E27FC236}">
                      <a16:creationId xmlns:a16="http://schemas.microsoft.com/office/drawing/2014/main" id="{312EE8AB-B096-4990-E523-226EF050EC91}"/>
                    </a:ext>
                  </a:extLst>
                </p:cNvPr>
                <p:cNvGrpSpPr/>
                <p:nvPr/>
              </p:nvGrpSpPr>
              <p:grpSpPr>
                <a:xfrm>
                  <a:off x="4847590" y="2883485"/>
                  <a:ext cx="1376086" cy="1490719"/>
                  <a:chOff x="4847590" y="2883485"/>
                  <a:chExt cx="1376086" cy="1490719"/>
                </a:xfrm>
              </p:grpSpPr>
              <p:grpSp>
                <p:nvGrpSpPr>
                  <p:cNvPr id="1119" name="グループ化 1118">
                    <a:extLst>
                      <a:ext uri="{FF2B5EF4-FFF2-40B4-BE49-F238E27FC236}">
                        <a16:creationId xmlns:a16="http://schemas.microsoft.com/office/drawing/2014/main" id="{8332A1FF-B665-8307-B348-E576CC32E0EB}"/>
                      </a:ext>
                    </a:extLst>
                  </p:cNvPr>
                  <p:cNvGrpSpPr/>
                  <p:nvPr/>
                </p:nvGrpSpPr>
                <p:grpSpPr>
                  <a:xfrm>
                    <a:off x="4847590" y="2883485"/>
                    <a:ext cx="1145217" cy="1490719"/>
                    <a:chOff x="4847590" y="2883485"/>
                    <a:chExt cx="1145217" cy="1490719"/>
                  </a:xfrm>
                </p:grpSpPr>
                <p:sp>
                  <p:nvSpPr>
                    <p:cNvPr id="1121" name="フローチャート : 磁気ディスク 53">
                      <a:extLst>
                        <a:ext uri="{FF2B5EF4-FFF2-40B4-BE49-F238E27FC236}">
                          <a16:creationId xmlns:a16="http://schemas.microsoft.com/office/drawing/2014/main" id="{C1CC8480-7B8D-94EC-7824-558E08E0CF4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47590" y="2883485"/>
                      <a:ext cx="1145217" cy="1490719"/>
                    </a:xfrm>
                    <a:prstGeom prst="flowChartMagneticDisk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2" name="円/楕円 54">
                      <a:extLst>
                        <a:ext uri="{FF2B5EF4-FFF2-40B4-BE49-F238E27FC236}">
                          <a16:creationId xmlns:a16="http://schemas.microsoft.com/office/drawing/2014/main" id="{F9532653-69FA-7CBC-E5D9-5F43594C857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99192" y="3023955"/>
                      <a:ext cx="442012" cy="185475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20" name="大波 6">
                    <a:extLst>
                      <a:ext uri="{FF2B5EF4-FFF2-40B4-BE49-F238E27FC236}">
                        <a16:creationId xmlns:a16="http://schemas.microsoft.com/office/drawing/2014/main" id="{1DED804C-C2AD-C4E8-D501-8F713C8A78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20051" y="3226639"/>
                    <a:ext cx="303625" cy="1039437"/>
                  </a:xfrm>
                  <a:custGeom>
                    <a:avLst/>
                    <a:gdLst>
                      <a:gd name="connsiteX0" fmla="*/ 0 w 294100"/>
                      <a:gd name="connsiteY0" fmla="*/ 29722 h 1051729"/>
                      <a:gd name="connsiteX1" fmla="*/ 294100 w 294100"/>
                      <a:gd name="connsiteY1" fmla="*/ 29722 h 1051729"/>
                      <a:gd name="connsiteX2" fmla="*/ 294100 w 294100"/>
                      <a:gd name="connsiteY2" fmla="*/ 1022007 h 1051729"/>
                      <a:gd name="connsiteX3" fmla="*/ 0 w 294100"/>
                      <a:gd name="connsiteY3" fmla="*/ 1022007 h 1051729"/>
                      <a:gd name="connsiteX4" fmla="*/ 0 w 294100"/>
                      <a:gd name="connsiteY4" fmla="*/ 29722 h 1051729"/>
                      <a:gd name="connsiteX0" fmla="*/ 3757 w 297857"/>
                      <a:gd name="connsiteY0" fmla="*/ 28600 h 1049484"/>
                      <a:gd name="connsiteX1" fmla="*/ 297857 w 297857"/>
                      <a:gd name="connsiteY1" fmla="*/ 28600 h 1049484"/>
                      <a:gd name="connsiteX2" fmla="*/ 297857 w 297857"/>
                      <a:gd name="connsiteY2" fmla="*/ 1020885 h 1049484"/>
                      <a:gd name="connsiteX3" fmla="*/ 3757 w 297857"/>
                      <a:gd name="connsiteY3" fmla="*/ 1020885 h 1049484"/>
                      <a:gd name="connsiteX4" fmla="*/ 0 w 297857"/>
                      <a:gd name="connsiteY4" fmla="*/ 534988 h 1049484"/>
                      <a:gd name="connsiteX5" fmla="*/ 3757 w 297857"/>
                      <a:gd name="connsiteY5" fmla="*/ 28600 h 1049484"/>
                      <a:gd name="connsiteX0" fmla="*/ 0 w 297857"/>
                      <a:gd name="connsiteY0" fmla="*/ 534988 h 1049484"/>
                      <a:gd name="connsiteX1" fmla="*/ 3757 w 297857"/>
                      <a:gd name="connsiteY1" fmla="*/ 28600 h 1049484"/>
                      <a:gd name="connsiteX2" fmla="*/ 297857 w 297857"/>
                      <a:gd name="connsiteY2" fmla="*/ 28600 h 1049484"/>
                      <a:gd name="connsiteX3" fmla="*/ 297857 w 297857"/>
                      <a:gd name="connsiteY3" fmla="*/ 1020885 h 1049484"/>
                      <a:gd name="connsiteX4" fmla="*/ 3757 w 297857"/>
                      <a:gd name="connsiteY4" fmla="*/ 1020885 h 1049484"/>
                      <a:gd name="connsiteX5" fmla="*/ 91440 w 297857"/>
                      <a:gd name="connsiteY5" fmla="*/ 626428 h 1049484"/>
                      <a:gd name="connsiteX0" fmla="*/ 294 w 294394"/>
                      <a:gd name="connsiteY0" fmla="*/ 28600 h 1049484"/>
                      <a:gd name="connsiteX1" fmla="*/ 294394 w 294394"/>
                      <a:gd name="connsiteY1" fmla="*/ 28600 h 1049484"/>
                      <a:gd name="connsiteX2" fmla="*/ 294394 w 294394"/>
                      <a:gd name="connsiteY2" fmla="*/ 1020885 h 1049484"/>
                      <a:gd name="connsiteX3" fmla="*/ 294 w 294394"/>
                      <a:gd name="connsiteY3" fmla="*/ 1020885 h 1049484"/>
                      <a:gd name="connsiteX4" fmla="*/ 87977 w 294394"/>
                      <a:gd name="connsiteY4" fmla="*/ 626428 h 1049484"/>
                      <a:gd name="connsiteX0" fmla="*/ 0 w 294100"/>
                      <a:gd name="connsiteY0" fmla="*/ 28600 h 1049484"/>
                      <a:gd name="connsiteX1" fmla="*/ 294100 w 294100"/>
                      <a:gd name="connsiteY1" fmla="*/ 28600 h 1049484"/>
                      <a:gd name="connsiteX2" fmla="*/ 294100 w 294100"/>
                      <a:gd name="connsiteY2" fmla="*/ 1020885 h 1049484"/>
                      <a:gd name="connsiteX3" fmla="*/ 0 w 294100"/>
                      <a:gd name="connsiteY3" fmla="*/ 1020885 h 1049484"/>
                      <a:gd name="connsiteX0" fmla="*/ 0 w 303625"/>
                      <a:gd name="connsiteY0" fmla="*/ 29983 h 1039437"/>
                      <a:gd name="connsiteX1" fmla="*/ 303625 w 303625"/>
                      <a:gd name="connsiteY1" fmla="*/ 18553 h 1039437"/>
                      <a:gd name="connsiteX2" fmla="*/ 303625 w 303625"/>
                      <a:gd name="connsiteY2" fmla="*/ 1010838 h 1039437"/>
                      <a:gd name="connsiteX3" fmla="*/ 9525 w 303625"/>
                      <a:gd name="connsiteY3" fmla="*/ 1010838 h 1039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3625" h="1039437">
                        <a:moveTo>
                          <a:pt x="0" y="29983"/>
                        </a:moveTo>
                        <a:cubicBezTo>
                          <a:pt x="98033" y="-69090"/>
                          <a:pt x="205592" y="117626"/>
                          <a:pt x="303625" y="18553"/>
                        </a:cubicBezTo>
                        <a:lnTo>
                          <a:pt x="303625" y="1010838"/>
                        </a:lnTo>
                        <a:cubicBezTo>
                          <a:pt x="205592" y="1109911"/>
                          <a:pt x="107558" y="911765"/>
                          <a:pt x="9525" y="1010838"/>
                        </a:cubicBez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16" name="グループ化 1115">
                  <a:extLst>
                    <a:ext uri="{FF2B5EF4-FFF2-40B4-BE49-F238E27FC236}">
                      <a16:creationId xmlns:a16="http://schemas.microsoft.com/office/drawing/2014/main" id="{28D294FE-73AD-CCB2-5BED-5D872F651447}"/>
                    </a:ext>
                  </a:extLst>
                </p:cNvPr>
                <p:cNvGrpSpPr/>
                <p:nvPr/>
              </p:nvGrpSpPr>
              <p:grpSpPr>
                <a:xfrm>
                  <a:off x="367030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1117" name="フローチャート : 磁気ディスク 49">
                    <a:extLst>
                      <a:ext uri="{FF2B5EF4-FFF2-40B4-BE49-F238E27FC236}">
                        <a16:creationId xmlns:a16="http://schemas.microsoft.com/office/drawing/2014/main" id="{3B4BA7DE-5126-020E-83B8-6C940C06AA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8" name="円/楕円 50">
                    <a:extLst>
                      <a:ext uri="{FF2B5EF4-FFF2-40B4-BE49-F238E27FC236}">
                        <a16:creationId xmlns:a16="http://schemas.microsoft.com/office/drawing/2014/main" id="{CA07C135-3CC3-D716-1740-091F7403CC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00" name="グループ化 1099">
                <a:extLst>
                  <a:ext uri="{FF2B5EF4-FFF2-40B4-BE49-F238E27FC236}">
                    <a16:creationId xmlns:a16="http://schemas.microsoft.com/office/drawing/2014/main" id="{D7D355D4-A480-7696-E480-B66D4E98D97A}"/>
                  </a:ext>
                </a:extLst>
              </p:cNvPr>
              <p:cNvGrpSpPr/>
              <p:nvPr/>
            </p:nvGrpSpPr>
            <p:grpSpPr>
              <a:xfrm flipH="1">
                <a:off x="3961210" y="3822743"/>
                <a:ext cx="1178095" cy="2098450"/>
                <a:chOff x="2237125" y="2944633"/>
                <a:chExt cx="1178095" cy="2098450"/>
              </a:xfrm>
            </p:grpSpPr>
            <p:grpSp>
              <p:nvGrpSpPr>
                <p:cNvPr id="1107" name="グループ化 1106">
                  <a:extLst>
                    <a:ext uri="{FF2B5EF4-FFF2-40B4-BE49-F238E27FC236}">
                      <a16:creationId xmlns:a16="http://schemas.microsoft.com/office/drawing/2014/main" id="{B72EC707-87BE-1E67-99B1-4430DBEB23F7}"/>
                    </a:ext>
                  </a:extLst>
                </p:cNvPr>
                <p:cNvGrpSpPr/>
                <p:nvPr/>
              </p:nvGrpSpPr>
              <p:grpSpPr>
                <a:xfrm flipH="1">
                  <a:off x="2519586" y="2944633"/>
                  <a:ext cx="895634" cy="2098450"/>
                  <a:chOff x="-2539276" y="4813127"/>
                  <a:chExt cx="1194657" cy="2799054"/>
                </a:xfrm>
              </p:grpSpPr>
              <p:sp>
                <p:nvSpPr>
                  <p:cNvPr id="1109" name="楕円 1108">
                    <a:extLst>
                      <a:ext uri="{FF2B5EF4-FFF2-40B4-BE49-F238E27FC236}">
                        <a16:creationId xmlns:a16="http://schemas.microsoft.com/office/drawing/2014/main" id="{4B5B9A30-5811-6E88-A897-9F5D1B488397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260104" y="4813127"/>
                    <a:ext cx="915485" cy="105756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0" name="四角形: 角を丸くする 1109">
                    <a:extLst>
                      <a:ext uri="{FF2B5EF4-FFF2-40B4-BE49-F238E27FC236}">
                        <a16:creationId xmlns:a16="http://schemas.microsoft.com/office/drawing/2014/main" id="{F74AC203-5D65-A555-1261-575605B9110A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066670" y="5907015"/>
                    <a:ext cx="500773" cy="10871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1" name="台形 1110">
                    <a:extLst>
                      <a:ext uri="{FF2B5EF4-FFF2-40B4-BE49-F238E27FC236}">
                        <a16:creationId xmlns:a16="http://schemas.microsoft.com/office/drawing/2014/main" id="{DCF6AC7A-5AEB-A2B8-F971-05167EC8CB42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925778" y="5808122"/>
                    <a:ext cx="254908" cy="278731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2" name="台形 1111">
                    <a:extLst>
                      <a:ext uri="{FF2B5EF4-FFF2-40B4-BE49-F238E27FC236}">
                        <a16:creationId xmlns:a16="http://schemas.microsoft.com/office/drawing/2014/main" id="{2370A1DB-C7E8-1F20-FA0A-792DA00B4E00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-1678450" y="6713605"/>
                    <a:ext cx="275827" cy="898576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113" name="フリーフォーム: 図形 1112">
                    <a:extLst>
                      <a:ext uri="{FF2B5EF4-FFF2-40B4-BE49-F238E27FC236}">
                        <a16:creationId xmlns:a16="http://schemas.microsoft.com/office/drawing/2014/main" id="{2FBF9431-A981-98E3-C259-392278319311}"/>
                      </a:ext>
                    </a:extLst>
                  </p:cNvPr>
                  <p:cNvSpPr/>
                  <p:nvPr/>
                </p:nvSpPr>
                <p:spPr bwMode="auto">
                  <a:xfrm rot="13500000" flipH="1">
                    <a:off x="-2311108" y="6701563"/>
                    <a:ext cx="413538" cy="869874"/>
                  </a:xfrm>
                  <a:custGeom>
                    <a:avLst/>
                    <a:gdLst>
                      <a:gd name="connsiteX0" fmla="*/ 0 w 420127"/>
                      <a:gd name="connsiteY0" fmla="*/ 737088 h 869873"/>
                      <a:gd name="connsiteX1" fmla="*/ 229992 w 420127"/>
                      <a:gd name="connsiteY1" fmla="*/ 869873 h 869873"/>
                      <a:gd name="connsiteX2" fmla="*/ 413538 w 420127"/>
                      <a:gd name="connsiteY2" fmla="*/ 488722 h 869873"/>
                      <a:gd name="connsiteX3" fmla="*/ 420127 w 420127"/>
                      <a:gd name="connsiteY3" fmla="*/ 488722 h 869873"/>
                      <a:gd name="connsiteX4" fmla="*/ 395310 w 420127"/>
                      <a:gd name="connsiteY4" fmla="*/ 0 h 869873"/>
                      <a:gd name="connsiteX5" fmla="*/ 261524 w 420127"/>
                      <a:gd name="connsiteY5" fmla="*/ 0 h 869873"/>
                      <a:gd name="connsiteX6" fmla="*/ 242128 w 420127"/>
                      <a:gd name="connsiteY6" fmla="*/ 381962 h 869873"/>
                      <a:gd name="connsiteX0" fmla="*/ 0 w 413538"/>
                      <a:gd name="connsiteY0" fmla="*/ 737088 h 869873"/>
                      <a:gd name="connsiteX1" fmla="*/ 229992 w 413538"/>
                      <a:gd name="connsiteY1" fmla="*/ 869873 h 869873"/>
                      <a:gd name="connsiteX2" fmla="*/ 413538 w 413538"/>
                      <a:gd name="connsiteY2" fmla="*/ 488722 h 869873"/>
                      <a:gd name="connsiteX3" fmla="*/ 395310 w 413538"/>
                      <a:gd name="connsiteY3" fmla="*/ 0 h 869873"/>
                      <a:gd name="connsiteX4" fmla="*/ 261524 w 413538"/>
                      <a:gd name="connsiteY4" fmla="*/ 0 h 869873"/>
                      <a:gd name="connsiteX5" fmla="*/ 242128 w 413538"/>
                      <a:gd name="connsiteY5" fmla="*/ 381962 h 869873"/>
                      <a:gd name="connsiteX6" fmla="*/ 0 w 413538"/>
                      <a:gd name="connsiteY6" fmla="*/ 737088 h 869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3538" h="869873">
                        <a:moveTo>
                          <a:pt x="0" y="737088"/>
                        </a:moveTo>
                        <a:lnTo>
                          <a:pt x="229992" y="869873"/>
                        </a:lnTo>
                        <a:lnTo>
                          <a:pt x="413538" y="488722"/>
                        </a:lnTo>
                        <a:lnTo>
                          <a:pt x="395310" y="0"/>
                        </a:lnTo>
                        <a:lnTo>
                          <a:pt x="261524" y="0"/>
                        </a:lnTo>
                        <a:lnTo>
                          <a:pt x="242128" y="381962"/>
                        </a:lnTo>
                        <a:lnTo>
                          <a:pt x="0" y="737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1108" name="フリーフォーム: 図形 1107">
                  <a:extLst>
                    <a:ext uri="{FF2B5EF4-FFF2-40B4-BE49-F238E27FC236}">
                      <a16:creationId xmlns:a16="http://schemas.microsoft.com/office/drawing/2014/main" id="{BABAF0B4-BB59-BD82-AE81-EF88B7679618}"/>
                    </a:ext>
                  </a:extLst>
                </p:cNvPr>
                <p:cNvSpPr/>
                <p:nvPr/>
              </p:nvSpPr>
              <p:spPr bwMode="auto">
                <a:xfrm rot="16991981">
                  <a:off x="2312805" y="3695379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1" name="グループ化 1100">
                <a:extLst>
                  <a:ext uri="{FF2B5EF4-FFF2-40B4-BE49-F238E27FC236}">
                    <a16:creationId xmlns:a16="http://schemas.microsoft.com/office/drawing/2014/main" id="{5150AF41-7651-56F8-2831-9710519865E1}"/>
                  </a:ext>
                </a:extLst>
              </p:cNvPr>
              <p:cNvGrpSpPr/>
              <p:nvPr/>
            </p:nvGrpSpPr>
            <p:grpSpPr>
              <a:xfrm>
                <a:off x="4206010" y="4175878"/>
                <a:ext cx="491993" cy="302197"/>
                <a:chOff x="2786904" y="4109854"/>
                <a:chExt cx="431446" cy="265007"/>
              </a:xfrm>
            </p:grpSpPr>
            <p:sp>
              <p:nvSpPr>
                <p:cNvPr id="1102" name="月 1101">
                  <a:extLst>
                    <a:ext uri="{FF2B5EF4-FFF2-40B4-BE49-F238E27FC236}">
                      <a16:creationId xmlns:a16="http://schemas.microsoft.com/office/drawing/2014/main" id="{36DAD7BC-6013-35D9-6788-BE02F2AEBCC2}"/>
                    </a:ext>
                  </a:extLst>
                </p:cNvPr>
                <p:cNvSpPr/>
                <p:nvPr/>
              </p:nvSpPr>
              <p:spPr bwMode="auto">
                <a:xfrm rot="14400000">
                  <a:off x="3040190" y="4286044"/>
                  <a:ext cx="45719" cy="131916"/>
                </a:xfrm>
                <a:prstGeom prst="moon">
                  <a:avLst>
                    <a:gd name="adj" fmla="val 7494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3" name="フリーフォーム: 図形 1102">
                  <a:extLst>
                    <a:ext uri="{FF2B5EF4-FFF2-40B4-BE49-F238E27FC236}">
                      <a16:creationId xmlns:a16="http://schemas.microsoft.com/office/drawing/2014/main" id="{2B60D953-D168-DE15-C35E-EBFCBC36692C}"/>
                    </a:ext>
                  </a:extLst>
                </p:cNvPr>
                <p:cNvSpPr/>
                <p:nvPr/>
              </p:nvSpPr>
              <p:spPr bwMode="auto">
                <a:xfrm>
                  <a:off x="2788298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4" name="フリーフォーム: 図形 1103">
                  <a:extLst>
                    <a:ext uri="{FF2B5EF4-FFF2-40B4-BE49-F238E27FC236}">
                      <a16:creationId xmlns:a16="http://schemas.microsoft.com/office/drawing/2014/main" id="{A6A57695-4AC0-D2EA-DBF7-8E861463D841}"/>
                    </a:ext>
                  </a:extLst>
                </p:cNvPr>
                <p:cNvSpPr/>
                <p:nvPr/>
              </p:nvSpPr>
              <p:spPr bwMode="auto">
                <a:xfrm>
                  <a:off x="2786904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5" name="フリーフォーム: 図形 1104">
                  <a:extLst>
                    <a:ext uri="{FF2B5EF4-FFF2-40B4-BE49-F238E27FC236}">
                      <a16:creationId xmlns:a16="http://schemas.microsoft.com/office/drawing/2014/main" id="{8808CCCE-F54E-D1FF-B509-9E37D1EE9941}"/>
                    </a:ext>
                  </a:extLst>
                </p:cNvPr>
                <p:cNvSpPr/>
                <p:nvPr/>
              </p:nvSpPr>
              <p:spPr bwMode="auto">
                <a:xfrm>
                  <a:off x="3038329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6" name="フリーフォーム: 図形 1105">
                  <a:extLst>
                    <a:ext uri="{FF2B5EF4-FFF2-40B4-BE49-F238E27FC236}">
                      <a16:creationId xmlns:a16="http://schemas.microsoft.com/office/drawing/2014/main" id="{49057E32-7337-0780-49E9-75B801CFF37A}"/>
                    </a:ext>
                  </a:extLst>
                </p:cNvPr>
                <p:cNvSpPr/>
                <p:nvPr/>
              </p:nvSpPr>
              <p:spPr bwMode="auto">
                <a:xfrm>
                  <a:off x="3036935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30" name="フリーフォーム: 図形 1229">
              <a:extLst>
                <a:ext uri="{FF2B5EF4-FFF2-40B4-BE49-F238E27FC236}">
                  <a16:creationId xmlns:a16="http://schemas.microsoft.com/office/drawing/2014/main" id="{5C0BA134-265D-1A7D-D4B8-7589CAE3CD1E}"/>
                </a:ext>
              </a:extLst>
            </p:cNvPr>
            <p:cNvSpPr/>
            <p:nvPr/>
          </p:nvSpPr>
          <p:spPr bwMode="auto">
            <a:xfrm>
              <a:off x="-75604" y="3325166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20" name="グループ化 1519">
            <a:extLst>
              <a:ext uri="{FF2B5EF4-FFF2-40B4-BE49-F238E27FC236}">
                <a16:creationId xmlns:a16="http://schemas.microsoft.com/office/drawing/2014/main" id="{A970FF77-4776-52D3-3B1D-6591E5D39E25}"/>
              </a:ext>
            </a:extLst>
          </p:cNvPr>
          <p:cNvGrpSpPr/>
          <p:nvPr/>
        </p:nvGrpSpPr>
        <p:grpSpPr>
          <a:xfrm>
            <a:off x="3646276" y="892062"/>
            <a:ext cx="2623076" cy="2567464"/>
            <a:chOff x="3239096" y="3325166"/>
            <a:chExt cx="3017520" cy="2953546"/>
          </a:xfrm>
        </p:grpSpPr>
        <p:grpSp>
          <p:nvGrpSpPr>
            <p:cNvPr id="1066" name="グループ化 1065">
              <a:extLst>
                <a:ext uri="{FF2B5EF4-FFF2-40B4-BE49-F238E27FC236}">
                  <a16:creationId xmlns:a16="http://schemas.microsoft.com/office/drawing/2014/main" id="{B7242568-AFB8-2AB3-D8CA-9B3A409409CB}"/>
                </a:ext>
              </a:extLst>
            </p:cNvPr>
            <p:cNvGrpSpPr/>
            <p:nvPr/>
          </p:nvGrpSpPr>
          <p:grpSpPr>
            <a:xfrm>
              <a:off x="3239096" y="3325166"/>
              <a:ext cx="3017520" cy="2953546"/>
              <a:chOff x="3239096" y="3325166"/>
              <a:chExt cx="3017520" cy="2953546"/>
            </a:xfrm>
          </p:grpSpPr>
          <p:sp>
            <p:nvSpPr>
              <p:cNvPr id="1067" name="四角形: 角を丸くする 1066">
                <a:extLst>
                  <a:ext uri="{FF2B5EF4-FFF2-40B4-BE49-F238E27FC236}">
                    <a16:creationId xmlns:a16="http://schemas.microsoft.com/office/drawing/2014/main" id="{B4F265A9-7ADA-A571-8D1F-973CECEF4DA6}"/>
                  </a:ext>
                </a:extLst>
              </p:cNvPr>
              <p:cNvSpPr/>
              <p:nvPr/>
            </p:nvSpPr>
            <p:spPr bwMode="auto">
              <a:xfrm>
                <a:off x="3373745" y="3410561"/>
                <a:ext cx="2835266" cy="2782757"/>
              </a:xfrm>
              <a:prstGeom prst="roundRect">
                <a:avLst>
                  <a:gd name="adj" fmla="val 613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BF6F7F2D-1BF2-2153-1C47-C84D5A85B088}"/>
                  </a:ext>
                </a:extLst>
              </p:cNvPr>
              <p:cNvSpPr/>
              <p:nvPr/>
            </p:nvSpPr>
            <p:spPr bwMode="auto">
              <a:xfrm>
                <a:off x="3239096" y="3325166"/>
                <a:ext cx="3017520" cy="2953546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7" name="グループ化 1146">
              <a:extLst>
                <a:ext uri="{FF2B5EF4-FFF2-40B4-BE49-F238E27FC236}">
                  <a16:creationId xmlns:a16="http://schemas.microsoft.com/office/drawing/2014/main" id="{68A32CB1-7258-51DA-335B-29D5667DF188}"/>
                </a:ext>
              </a:extLst>
            </p:cNvPr>
            <p:cNvGrpSpPr/>
            <p:nvPr/>
          </p:nvGrpSpPr>
          <p:grpSpPr>
            <a:xfrm>
              <a:off x="4384698" y="4268257"/>
              <a:ext cx="1523938" cy="1639628"/>
              <a:chOff x="4271984" y="1141663"/>
              <a:chExt cx="1538485" cy="1655280"/>
            </a:xfrm>
          </p:grpSpPr>
          <p:sp>
            <p:nvSpPr>
              <p:cNvPr id="1148" name="フローチャート : 記憶データ 4">
                <a:extLst>
                  <a:ext uri="{FF2B5EF4-FFF2-40B4-BE49-F238E27FC236}">
                    <a16:creationId xmlns:a16="http://schemas.microsoft.com/office/drawing/2014/main" id="{3A15B90A-5DDF-E910-C9BF-EFE1AB26EE82}"/>
                  </a:ext>
                </a:extLst>
              </p:cNvPr>
              <p:cNvSpPr/>
              <p:nvPr/>
            </p:nvSpPr>
            <p:spPr bwMode="auto">
              <a:xfrm flipH="1">
                <a:off x="4271984" y="1141663"/>
                <a:ext cx="1472752" cy="536448"/>
              </a:xfrm>
              <a:custGeom>
                <a:avLst/>
                <a:gdLst/>
                <a:ahLst/>
                <a:cxnLst/>
                <a:rect l="l" t="t" r="r" b="b"/>
                <a:pathLst>
                  <a:path w="1660143" h="362018">
                    <a:moveTo>
                      <a:pt x="260790" y="0"/>
                    </a:moveTo>
                    <a:lnTo>
                      <a:pt x="1660143" y="0"/>
                    </a:lnTo>
                    <a:cubicBezTo>
                      <a:pt x="1540680" y="0"/>
                      <a:pt x="1438751" y="150296"/>
                      <a:pt x="1399353" y="362018"/>
                    </a:cubicBezTo>
                    <a:lnTo>
                      <a:pt x="0" y="362018"/>
                    </a:lnTo>
                    <a:cubicBezTo>
                      <a:pt x="39398" y="150296"/>
                      <a:pt x="141327" y="0"/>
                      <a:pt x="26079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49" name="グループ化 1148">
                <a:extLst>
                  <a:ext uri="{FF2B5EF4-FFF2-40B4-BE49-F238E27FC236}">
                    <a16:creationId xmlns:a16="http://schemas.microsoft.com/office/drawing/2014/main" id="{FF741332-8384-8C93-268B-3420D6438FCC}"/>
                  </a:ext>
                </a:extLst>
              </p:cNvPr>
              <p:cNvGrpSpPr/>
              <p:nvPr/>
            </p:nvGrpSpPr>
            <p:grpSpPr>
              <a:xfrm>
                <a:off x="4443871" y="1535434"/>
                <a:ext cx="1366598" cy="1261509"/>
                <a:chOff x="7089665" y="3834047"/>
                <a:chExt cx="1490719" cy="1376086"/>
              </a:xfrm>
            </p:grpSpPr>
            <p:grpSp>
              <p:nvGrpSpPr>
                <p:cNvPr id="1221" name="グループ化 1220">
                  <a:extLst>
                    <a:ext uri="{FF2B5EF4-FFF2-40B4-BE49-F238E27FC236}">
                      <a16:creationId xmlns:a16="http://schemas.microsoft.com/office/drawing/2014/main" id="{205F1D30-A20E-618E-F95F-3C8E8383D8F9}"/>
                    </a:ext>
                  </a:extLst>
                </p:cNvPr>
                <p:cNvGrpSpPr/>
                <p:nvPr/>
              </p:nvGrpSpPr>
              <p:grpSpPr>
                <a:xfrm rot="5400000">
                  <a:off x="7146982" y="3776730"/>
                  <a:ext cx="1376086" cy="1490719"/>
                  <a:chOff x="4847590" y="2883485"/>
                  <a:chExt cx="1376086" cy="1490719"/>
                </a:xfrm>
              </p:grpSpPr>
              <p:grpSp>
                <p:nvGrpSpPr>
                  <p:cNvPr id="1225" name="グループ化 1224">
                    <a:extLst>
                      <a:ext uri="{FF2B5EF4-FFF2-40B4-BE49-F238E27FC236}">
                        <a16:creationId xmlns:a16="http://schemas.microsoft.com/office/drawing/2014/main" id="{567E5C8E-35AC-3972-023F-710C5661ED51}"/>
                      </a:ext>
                    </a:extLst>
                  </p:cNvPr>
                  <p:cNvGrpSpPr/>
                  <p:nvPr/>
                </p:nvGrpSpPr>
                <p:grpSpPr>
                  <a:xfrm>
                    <a:off x="4847590" y="2883485"/>
                    <a:ext cx="1145217" cy="1490719"/>
                    <a:chOff x="4847590" y="2883485"/>
                    <a:chExt cx="1145217" cy="1490719"/>
                  </a:xfrm>
                </p:grpSpPr>
                <p:sp>
                  <p:nvSpPr>
                    <p:cNvPr id="1227" name="フローチャート : 磁気ディスク 100">
                      <a:extLst>
                        <a:ext uri="{FF2B5EF4-FFF2-40B4-BE49-F238E27FC236}">
                          <a16:creationId xmlns:a16="http://schemas.microsoft.com/office/drawing/2014/main" id="{FA005A95-1982-AF6F-0EDC-368DBA3E59D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47590" y="2883485"/>
                      <a:ext cx="1145217" cy="1490719"/>
                    </a:xfrm>
                    <a:prstGeom prst="flowChartMagneticDisk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28" name="円/楕円 101">
                      <a:extLst>
                        <a:ext uri="{FF2B5EF4-FFF2-40B4-BE49-F238E27FC236}">
                          <a16:creationId xmlns:a16="http://schemas.microsoft.com/office/drawing/2014/main" id="{E9249683-2E6B-26A8-1E17-29F937F2316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99192" y="3023955"/>
                      <a:ext cx="442012" cy="185475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26" name="大波 6">
                    <a:extLst>
                      <a:ext uri="{FF2B5EF4-FFF2-40B4-BE49-F238E27FC236}">
                        <a16:creationId xmlns:a16="http://schemas.microsoft.com/office/drawing/2014/main" id="{F7B53B4F-73BF-4474-8E63-C77922064A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20051" y="3226639"/>
                    <a:ext cx="303625" cy="1039437"/>
                  </a:xfrm>
                  <a:custGeom>
                    <a:avLst/>
                    <a:gdLst>
                      <a:gd name="connsiteX0" fmla="*/ 0 w 294100"/>
                      <a:gd name="connsiteY0" fmla="*/ 29722 h 1051729"/>
                      <a:gd name="connsiteX1" fmla="*/ 294100 w 294100"/>
                      <a:gd name="connsiteY1" fmla="*/ 29722 h 1051729"/>
                      <a:gd name="connsiteX2" fmla="*/ 294100 w 294100"/>
                      <a:gd name="connsiteY2" fmla="*/ 1022007 h 1051729"/>
                      <a:gd name="connsiteX3" fmla="*/ 0 w 294100"/>
                      <a:gd name="connsiteY3" fmla="*/ 1022007 h 1051729"/>
                      <a:gd name="connsiteX4" fmla="*/ 0 w 294100"/>
                      <a:gd name="connsiteY4" fmla="*/ 29722 h 1051729"/>
                      <a:gd name="connsiteX0" fmla="*/ 3757 w 297857"/>
                      <a:gd name="connsiteY0" fmla="*/ 28600 h 1049484"/>
                      <a:gd name="connsiteX1" fmla="*/ 297857 w 297857"/>
                      <a:gd name="connsiteY1" fmla="*/ 28600 h 1049484"/>
                      <a:gd name="connsiteX2" fmla="*/ 297857 w 297857"/>
                      <a:gd name="connsiteY2" fmla="*/ 1020885 h 1049484"/>
                      <a:gd name="connsiteX3" fmla="*/ 3757 w 297857"/>
                      <a:gd name="connsiteY3" fmla="*/ 1020885 h 1049484"/>
                      <a:gd name="connsiteX4" fmla="*/ 0 w 297857"/>
                      <a:gd name="connsiteY4" fmla="*/ 534988 h 1049484"/>
                      <a:gd name="connsiteX5" fmla="*/ 3757 w 297857"/>
                      <a:gd name="connsiteY5" fmla="*/ 28600 h 1049484"/>
                      <a:gd name="connsiteX0" fmla="*/ 0 w 297857"/>
                      <a:gd name="connsiteY0" fmla="*/ 534988 h 1049484"/>
                      <a:gd name="connsiteX1" fmla="*/ 3757 w 297857"/>
                      <a:gd name="connsiteY1" fmla="*/ 28600 h 1049484"/>
                      <a:gd name="connsiteX2" fmla="*/ 297857 w 297857"/>
                      <a:gd name="connsiteY2" fmla="*/ 28600 h 1049484"/>
                      <a:gd name="connsiteX3" fmla="*/ 297857 w 297857"/>
                      <a:gd name="connsiteY3" fmla="*/ 1020885 h 1049484"/>
                      <a:gd name="connsiteX4" fmla="*/ 3757 w 297857"/>
                      <a:gd name="connsiteY4" fmla="*/ 1020885 h 1049484"/>
                      <a:gd name="connsiteX5" fmla="*/ 91440 w 297857"/>
                      <a:gd name="connsiteY5" fmla="*/ 626428 h 1049484"/>
                      <a:gd name="connsiteX0" fmla="*/ 294 w 294394"/>
                      <a:gd name="connsiteY0" fmla="*/ 28600 h 1049484"/>
                      <a:gd name="connsiteX1" fmla="*/ 294394 w 294394"/>
                      <a:gd name="connsiteY1" fmla="*/ 28600 h 1049484"/>
                      <a:gd name="connsiteX2" fmla="*/ 294394 w 294394"/>
                      <a:gd name="connsiteY2" fmla="*/ 1020885 h 1049484"/>
                      <a:gd name="connsiteX3" fmla="*/ 294 w 294394"/>
                      <a:gd name="connsiteY3" fmla="*/ 1020885 h 1049484"/>
                      <a:gd name="connsiteX4" fmla="*/ 87977 w 294394"/>
                      <a:gd name="connsiteY4" fmla="*/ 626428 h 1049484"/>
                      <a:gd name="connsiteX0" fmla="*/ 0 w 294100"/>
                      <a:gd name="connsiteY0" fmla="*/ 28600 h 1049484"/>
                      <a:gd name="connsiteX1" fmla="*/ 294100 w 294100"/>
                      <a:gd name="connsiteY1" fmla="*/ 28600 h 1049484"/>
                      <a:gd name="connsiteX2" fmla="*/ 294100 w 294100"/>
                      <a:gd name="connsiteY2" fmla="*/ 1020885 h 1049484"/>
                      <a:gd name="connsiteX3" fmla="*/ 0 w 294100"/>
                      <a:gd name="connsiteY3" fmla="*/ 1020885 h 1049484"/>
                      <a:gd name="connsiteX0" fmla="*/ 0 w 303625"/>
                      <a:gd name="connsiteY0" fmla="*/ 29983 h 1039437"/>
                      <a:gd name="connsiteX1" fmla="*/ 303625 w 303625"/>
                      <a:gd name="connsiteY1" fmla="*/ 18553 h 1039437"/>
                      <a:gd name="connsiteX2" fmla="*/ 303625 w 303625"/>
                      <a:gd name="connsiteY2" fmla="*/ 1010838 h 1039437"/>
                      <a:gd name="connsiteX3" fmla="*/ 9525 w 303625"/>
                      <a:gd name="connsiteY3" fmla="*/ 1010838 h 1039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3625" h="1039437">
                        <a:moveTo>
                          <a:pt x="0" y="29983"/>
                        </a:moveTo>
                        <a:cubicBezTo>
                          <a:pt x="98033" y="-69090"/>
                          <a:pt x="205592" y="117626"/>
                          <a:pt x="303625" y="18553"/>
                        </a:cubicBezTo>
                        <a:lnTo>
                          <a:pt x="303625" y="1010838"/>
                        </a:lnTo>
                        <a:cubicBezTo>
                          <a:pt x="205592" y="1109911"/>
                          <a:pt x="107558" y="911765"/>
                          <a:pt x="9525" y="1010838"/>
                        </a:cubicBez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22" name="アーチ 1221">
                  <a:extLst>
                    <a:ext uri="{FF2B5EF4-FFF2-40B4-BE49-F238E27FC236}">
                      <a16:creationId xmlns:a16="http://schemas.microsoft.com/office/drawing/2014/main" id="{EF1C3F7F-3C25-168F-6BB8-CCD9D92E56C0}"/>
                    </a:ext>
                  </a:extLst>
                </p:cNvPr>
                <p:cNvSpPr/>
                <p:nvPr/>
              </p:nvSpPr>
              <p:spPr bwMode="auto">
                <a:xfrm>
                  <a:off x="7460106" y="4752090"/>
                  <a:ext cx="318617" cy="31861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rgbClr val="FF0000"/>
                </a:solidFill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3" name="二等辺三角形 3">
                  <a:extLst>
                    <a:ext uri="{FF2B5EF4-FFF2-40B4-BE49-F238E27FC236}">
                      <a16:creationId xmlns:a16="http://schemas.microsoft.com/office/drawing/2014/main" id="{602D61FD-1F65-4BE2-EF20-B44DB5D38F7A}"/>
                    </a:ext>
                  </a:extLst>
                </p:cNvPr>
                <p:cNvSpPr/>
                <p:nvPr/>
              </p:nvSpPr>
              <p:spPr bwMode="auto">
                <a:xfrm rot="5400000">
                  <a:off x="7215278" y="4293175"/>
                  <a:ext cx="287133" cy="2475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4264" h="495055">
                      <a:moveTo>
                        <a:pt x="287132" y="0"/>
                      </a:moveTo>
                      <a:lnTo>
                        <a:pt x="574264" y="495055"/>
                      </a:lnTo>
                      <a:lnTo>
                        <a:pt x="485872" y="495055"/>
                      </a:lnTo>
                      <a:lnTo>
                        <a:pt x="287132" y="152400"/>
                      </a:lnTo>
                      <a:lnTo>
                        <a:pt x="88392" y="495055"/>
                      </a:lnTo>
                      <a:lnTo>
                        <a:pt x="0" y="49505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222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4" name="二等辺三角形 3">
                  <a:extLst>
                    <a:ext uri="{FF2B5EF4-FFF2-40B4-BE49-F238E27FC236}">
                      <a16:creationId xmlns:a16="http://schemas.microsoft.com/office/drawing/2014/main" id="{64D71A7D-B03B-5582-0548-F8921369801E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679583" y="4293177"/>
                  <a:ext cx="287133" cy="2475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4264" h="495055">
                      <a:moveTo>
                        <a:pt x="287132" y="0"/>
                      </a:moveTo>
                      <a:lnTo>
                        <a:pt x="574264" y="495055"/>
                      </a:lnTo>
                      <a:lnTo>
                        <a:pt x="485872" y="495055"/>
                      </a:lnTo>
                      <a:lnTo>
                        <a:pt x="287132" y="152400"/>
                      </a:lnTo>
                      <a:lnTo>
                        <a:pt x="88392" y="495055"/>
                      </a:lnTo>
                      <a:lnTo>
                        <a:pt x="0" y="49505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222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229" name="フリーフォーム: 図形 1228">
              <a:extLst>
                <a:ext uri="{FF2B5EF4-FFF2-40B4-BE49-F238E27FC236}">
                  <a16:creationId xmlns:a16="http://schemas.microsoft.com/office/drawing/2014/main" id="{79C7C309-9B60-0A18-D65F-8DDDE011CE13}"/>
                </a:ext>
              </a:extLst>
            </p:cNvPr>
            <p:cNvSpPr/>
            <p:nvPr/>
          </p:nvSpPr>
          <p:spPr bwMode="auto">
            <a:xfrm rot="12600000" flipH="1">
              <a:off x="3527996" y="3717077"/>
              <a:ext cx="1163632" cy="1655135"/>
            </a:xfrm>
            <a:custGeom>
              <a:avLst/>
              <a:gdLst>
                <a:gd name="connsiteX0" fmla="*/ 234714 w 1163632"/>
                <a:gd name="connsiteY0" fmla="*/ 1556731 h 1655135"/>
                <a:gd name="connsiteX1" fmla="*/ 269382 w 1163632"/>
                <a:gd name="connsiteY1" fmla="*/ 1571170 h 1655135"/>
                <a:gd name="connsiteX2" fmla="*/ 295298 w 1163632"/>
                <a:gd name="connsiteY2" fmla="*/ 1571538 h 1655135"/>
                <a:gd name="connsiteX3" fmla="*/ 367985 w 1163632"/>
                <a:gd name="connsiteY3" fmla="*/ 1471050 h 1655135"/>
                <a:gd name="connsiteX4" fmla="*/ 356394 w 1163632"/>
                <a:gd name="connsiteY4" fmla="*/ 1437605 h 1655135"/>
                <a:gd name="connsiteX5" fmla="*/ 353930 w 1163632"/>
                <a:gd name="connsiteY5" fmla="*/ 1434178 h 1655135"/>
                <a:gd name="connsiteX6" fmla="*/ 336754 w 1163632"/>
                <a:gd name="connsiteY6" fmla="*/ 1402634 h 1655135"/>
                <a:gd name="connsiteX7" fmla="*/ 305703 w 1163632"/>
                <a:gd name="connsiteY7" fmla="*/ 1328525 h 1655135"/>
                <a:gd name="connsiteX8" fmla="*/ 300086 w 1163632"/>
                <a:gd name="connsiteY8" fmla="*/ 1310215 h 1655135"/>
                <a:gd name="connsiteX9" fmla="*/ 304080 w 1163632"/>
                <a:gd name="connsiteY9" fmla="*/ 1312089 h 1655135"/>
                <a:gd name="connsiteX10" fmla="*/ 313856 w 1163632"/>
                <a:gd name="connsiteY10" fmla="*/ 1330066 h 1655135"/>
                <a:gd name="connsiteX11" fmla="*/ 614079 w 1163632"/>
                <a:gd name="connsiteY11" fmla="*/ 1615322 h 1655135"/>
                <a:gd name="connsiteX12" fmla="*/ 675908 w 1163632"/>
                <a:gd name="connsiteY12" fmla="*/ 1644937 h 1655135"/>
                <a:gd name="connsiteX13" fmla="*/ 680444 w 1163632"/>
                <a:gd name="connsiteY13" fmla="*/ 1647489 h 1655135"/>
                <a:gd name="connsiteX14" fmla="*/ 716981 w 1163632"/>
                <a:gd name="connsiteY14" fmla="*/ 1655135 h 1655135"/>
                <a:gd name="connsiteX15" fmla="*/ 810845 w 1163632"/>
                <a:gd name="connsiteY15" fmla="*/ 1557836 h 1655135"/>
                <a:gd name="connsiteX16" fmla="*/ 753516 w 1163632"/>
                <a:gd name="connsiteY16" fmla="*/ 1468185 h 1655135"/>
                <a:gd name="connsiteX17" fmla="*/ 744096 w 1163632"/>
                <a:gd name="connsiteY17" fmla="*/ 1465153 h 1655135"/>
                <a:gd name="connsiteX18" fmla="*/ 704513 w 1163632"/>
                <a:gd name="connsiteY18" fmla="*/ 1446195 h 1655135"/>
                <a:gd name="connsiteX19" fmla="*/ 496861 w 1163632"/>
                <a:gd name="connsiteY19" fmla="*/ 1260229 h 1655135"/>
                <a:gd name="connsiteX20" fmla="*/ 486693 w 1163632"/>
                <a:gd name="connsiteY20" fmla="*/ 1244069 h 1655135"/>
                <a:gd name="connsiteX21" fmla="*/ 504657 w 1163632"/>
                <a:gd name="connsiteY21" fmla="*/ 1264254 h 1655135"/>
                <a:gd name="connsiteX22" fmla="*/ 883951 w 1163632"/>
                <a:gd name="connsiteY22" fmla="*/ 1478412 h 1655135"/>
                <a:gd name="connsiteX23" fmla="*/ 945338 w 1163632"/>
                <a:gd name="connsiteY23" fmla="*/ 1490156 h 1655135"/>
                <a:gd name="connsiteX24" fmla="*/ 950029 w 1163632"/>
                <a:gd name="connsiteY24" fmla="*/ 1491564 h 1655135"/>
                <a:gd name="connsiteX25" fmla="*/ 971379 w 1163632"/>
                <a:gd name="connsiteY25" fmla="*/ 1493645 h 1655135"/>
                <a:gd name="connsiteX26" fmla="*/ 1077320 w 1163632"/>
                <a:gd name="connsiteY26" fmla="*/ 1391172 h 1655135"/>
                <a:gd name="connsiteX27" fmla="*/ 992730 w 1163632"/>
                <a:gd name="connsiteY27" fmla="*/ 1290779 h 1655135"/>
                <a:gd name="connsiteX28" fmla="*/ 977607 w 1163632"/>
                <a:gd name="connsiteY28" fmla="*/ 1289305 h 1655135"/>
                <a:gd name="connsiteX29" fmla="*/ 977722 w 1163632"/>
                <a:gd name="connsiteY29" fmla="*/ 1288533 h 1655135"/>
                <a:gd name="connsiteX30" fmla="*/ 685132 w 1163632"/>
                <a:gd name="connsiteY30" fmla="*/ 1153880 h 1655135"/>
                <a:gd name="connsiteX31" fmla="*/ 656208 w 1163632"/>
                <a:gd name="connsiteY31" fmla="*/ 1126672 h 1655135"/>
                <a:gd name="connsiteX32" fmla="*/ 688760 w 1163632"/>
                <a:gd name="connsiteY32" fmla="*/ 1146735 h 1655135"/>
                <a:gd name="connsiteX33" fmla="*/ 959589 w 1163632"/>
                <a:gd name="connsiteY33" fmla="*/ 1224983 h 1655135"/>
                <a:gd name="connsiteX34" fmla="*/ 1014992 w 1163632"/>
                <a:gd name="connsiteY34" fmla="*/ 1226132 h 1655135"/>
                <a:gd name="connsiteX35" fmla="*/ 1071032 w 1163632"/>
                <a:gd name="connsiteY35" fmla="*/ 1222514 h 1655135"/>
                <a:gd name="connsiteX36" fmla="*/ 1071022 w 1163632"/>
                <a:gd name="connsiteY36" fmla="*/ 1222421 h 1655135"/>
                <a:gd name="connsiteX37" fmla="*/ 1078050 w 1163632"/>
                <a:gd name="connsiteY37" fmla="*/ 1222298 h 1655135"/>
                <a:gd name="connsiteX38" fmla="*/ 1163333 w 1163632"/>
                <a:gd name="connsiteY38" fmla="*/ 1135884 h 1655135"/>
                <a:gd name="connsiteX39" fmla="*/ 1073417 w 1163632"/>
                <a:gd name="connsiteY39" fmla="*/ 1033484 h 1655135"/>
                <a:gd name="connsiteX40" fmla="*/ 1053612 w 1163632"/>
                <a:gd name="connsiteY40" fmla="*/ 1033830 h 1655135"/>
                <a:gd name="connsiteX41" fmla="*/ 1047587 w 1163632"/>
                <a:gd name="connsiteY41" fmla="*/ 1035130 h 1655135"/>
                <a:gd name="connsiteX42" fmla="*/ 1011002 w 1163632"/>
                <a:gd name="connsiteY42" fmla="*/ 1037492 h 1655135"/>
                <a:gd name="connsiteX43" fmla="*/ 594178 w 1163632"/>
                <a:gd name="connsiteY43" fmla="*/ 797253 h 1655135"/>
                <a:gd name="connsiteX44" fmla="*/ 581609 w 1163632"/>
                <a:gd name="connsiteY44" fmla="*/ 772109 h 1655135"/>
                <a:gd name="connsiteX45" fmla="*/ 600441 w 1163632"/>
                <a:gd name="connsiteY45" fmla="*/ 763121 h 1655135"/>
                <a:gd name="connsiteX46" fmla="*/ 880181 w 1163632"/>
                <a:gd name="connsiteY46" fmla="*/ 747936 h 1655135"/>
                <a:gd name="connsiteX47" fmla="*/ 880278 w 1163632"/>
                <a:gd name="connsiteY47" fmla="*/ 747602 h 1655135"/>
                <a:gd name="connsiteX48" fmla="*/ 893198 w 1163632"/>
                <a:gd name="connsiteY48" fmla="*/ 751225 h 1655135"/>
                <a:gd name="connsiteX49" fmla="*/ 1008225 w 1163632"/>
                <a:gd name="connsiteY49" fmla="*/ 701085 h 1655135"/>
                <a:gd name="connsiteX50" fmla="*/ 974624 w 1163632"/>
                <a:gd name="connsiteY50" fmla="*/ 544118 h 1655135"/>
                <a:gd name="connsiteX51" fmla="*/ 954169 w 1163632"/>
                <a:gd name="connsiteY51" fmla="*/ 533626 h 1655135"/>
                <a:gd name="connsiteX52" fmla="*/ 942896 w 1163632"/>
                <a:gd name="connsiteY52" fmla="*/ 530464 h 1655135"/>
                <a:gd name="connsiteX53" fmla="*/ 943175 w 1163632"/>
                <a:gd name="connsiteY53" fmla="*/ 529492 h 1655135"/>
                <a:gd name="connsiteX54" fmla="*/ 626911 w 1163632"/>
                <a:gd name="connsiteY54" fmla="*/ 518052 h 1655135"/>
                <a:gd name="connsiteX55" fmla="*/ 623916 w 1163632"/>
                <a:gd name="connsiteY55" fmla="*/ 518839 h 1655135"/>
                <a:gd name="connsiteX56" fmla="*/ 621025 w 1163632"/>
                <a:gd name="connsiteY56" fmla="*/ 516878 h 1655135"/>
                <a:gd name="connsiteX57" fmla="*/ 442381 w 1163632"/>
                <a:gd name="connsiteY57" fmla="*/ 448089 h 1655135"/>
                <a:gd name="connsiteX58" fmla="*/ 426470 w 1163632"/>
                <a:gd name="connsiteY58" fmla="*/ 446390 h 1655135"/>
                <a:gd name="connsiteX59" fmla="*/ 310765 w 1163632"/>
                <a:gd name="connsiteY59" fmla="*/ 47231 h 1655135"/>
                <a:gd name="connsiteX60" fmla="*/ 299874 w 1163632"/>
                <a:gd name="connsiteY60" fmla="*/ 0 h 1655135"/>
                <a:gd name="connsiteX61" fmla="*/ 0 w 1163632"/>
                <a:gd name="connsiteY61" fmla="*/ 519396 h 1655135"/>
                <a:gd name="connsiteX62" fmla="*/ 30674 w 1163632"/>
                <a:gd name="connsiteY62" fmla="*/ 553172 h 1655135"/>
                <a:gd name="connsiteX63" fmla="*/ 46389 w 1163632"/>
                <a:gd name="connsiteY63" fmla="*/ 575340 h 1655135"/>
                <a:gd name="connsiteX64" fmla="*/ 45888 w 1163632"/>
                <a:gd name="connsiteY64" fmla="*/ 945556 h 1655135"/>
                <a:gd name="connsiteX65" fmla="*/ 88410 w 1163632"/>
                <a:gd name="connsiteY65" fmla="*/ 1065460 h 1655135"/>
                <a:gd name="connsiteX66" fmla="*/ 101972 w 1163632"/>
                <a:gd name="connsiteY66" fmla="*/ 1092559 h 1655135"/>
                <a:gd name="connsiteX67" fmla="*/ 100801 w 1163632"/>
                <a:gd name="connsiteY67" fmla="*/ 1135183 h 1655135"/>
                <a:gd name="connsiteX68" fmla="*/ 182794 w 1163632"/>
                <a:gd name="connsiteY68" fmla="*/ 1479439 h 1655135"/>
                <a:gd name="connsiteX69" fmla="*/ 205970 w 1163632"/>
                <a:gd name="connsiteY69" fmla="*/ 1522005 h 1655135"/>
                <a:gd name="connsiteX70" fmla="*/ 209074 w 1163632"/>
                <a:gd name="connsiteY70" fmla="*/ 1528735 h 1655135"/>
                <a:gd name="connsiteX71" fmla="*/ 234714 w 1163632"/>
                <a:gd name="connsiteY71" fmla="*/ 1556731 h 1655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1163632" h="1655135">
                  <a:moveTo>
                    <a:pt x="234714" y="1556731"/>
                  </a:moveTo>
                  <a:cubicBezTo>
                    <a:pt x="245014" y="1563998"/>
                    <a:pt x="256819" y="1569005"/>
                    <a:pt x="269382" y="1571170"/>
                  </a:cubicBezTo>
                  <a:cubicBezTo>
                    <a:pt x="277757" y="1572613"/>
                    <a:pt x="286470" y="1572793"/>
                    <a:pt x="295298" y="1571538"/>
                  </a:cubicBezTo>
                  <a:cubicBezTo>
                    <a:pt x="342380" y="1564844"/>
                    <a:pt x="374924" y="1519855"/>
                    <a:pt x="367985" y="1471050"/>
                  </a:cubicBezTo>
                  <a:cubicBezTo>
                    <a:pt x="366250" y="1458849"/>
                    <a:pt x="362212" y="1447565"/>
                    <a:pt x="356394" y="1437605"/>
                  </a:cubicBezTo>
                  <a:lnTo>
                    <a:pt x="353930" y="1434178"/>
                  </a:lnTo>
                  <a:lnTo>
                    <a:pt x="336754" y="1402634"/>
                  </a:lnTo>
                  <a:cubicBezTo>
                    <a:pt x="324692" y="1378470"/>
                    <a:pt x="314344" y="1353710"/>
                    <a:pt x="305703" y="1328525"/>
                  </a:cubicBezTo>
                  <a:lnTo>
                    <a:pt x="300086" y="1310215"/>
                  </a:lnTo>
                  <a:lnTo>
                    <a:pt x="304080" y="1312089"/>
                  </a:lnTo>
                  <a:lnTo>
                    <a:pt x="313856" y="1330066"/>
                  </a:lnTo>
                  <a:cubicBezTo>
                    <a:pt x="384925" y="1448077"/>
                    <a:pt x="487382" y="1547674"/>
                    <a:pt x="614079" y="1615322"/>
                  </a:cubicBezTo>
                  <a:lnTo>
                    <a:pt x="675908" y="1644937"/>
                  </a:lnTo>
                  <a:lnTo>
                    <a:pt x="680444" y="1647489"/>
                  </a:lnTo>
                  <a:cubicBezTo>
                    <a:pt x="691673" y="1652412"/>
                    <a:pt x="704020" y="1655135"/>
                    <a:pt x="716981" y="1655135"/>
                  </a:cubicBezTo>
                  <a:cubicBezTo>
                    <a:pt x="768820" y="1655135"/>
                    <a:pt x="810845" y="1611573"/>
                    <a:pt x="810845" y="1557836"/>
                  </a:cubicBezTo>
                  <a:cubicBezTo>
                    <a:pt x="810845" y="1517534"/>
                    <a:pt x="787205" y="1482956"/>
                    <a:pt x="753516" y="1468185"/>
                  </a:cubicBezTo>
                  <a:lnTo>
                    <a:pt x="744096" y="1465153"/>
                  </a:lnTo>
                  <a:lnTo>
                    <a:pt x="704513" y="1446195"/>
                  </a:lnTo>
                  <a:cubicBezTo>
                    <a:pt x="619593" y="1400852"/>
                    <a:pt x="549114" y="1336474"/>
                    <a:pt x="496861" y="1260229"/>
                  </a:cubicBezTo>
                  <a:lnTo>
                    <a:pt x="486693" y="1244069"/>
                  </a:lnTo>
                  <a:lnTo>
                    <a:pt x="504657" y="1264254"/>
                  </a:lnTo>
                  <a:cubicBezTo>
                    <a:pt x="606279" y="1368262"/>
                    <a:pt x="736895" y="1443910"/>
                    <a:pt x="883951" y="1478412"/>
                  </a:cubicBezTo>
                  <a:lnTo>
                    <a:pt x="945338" y="1490156"/>
                  </a:lnTo>
                  <a:lnTo>
                    <a:pt x="950029" y="1491564"/>
                  </a:lnTo>
                  <a:cubicBezTo>
                    <a:pt x="956926" y="1492928"/>
                    <a:pt x="964066" y="1493645"/>
                    <a:pt x="971379" y="1493645"/>
                  </a:cubicBezTo>
                  <a:cubicBezTo>
                    <a:pt x="1029889" y="1493645"/>
                    <a:pt x="1077320" y="1447766"/>
                    <a:pt x="1077320" y="1391172"/>
                  </a:cubicBezTo>
                  <a:cubicBezTo>
                    <a:pt x="1077320" y="1341651"/>
                    <a:pt x="1041005" y="1300335"/>
                    <a:pt x="992730" y="1290779"/>
                  </a:cubicBezTo>
                  <a:lnTo>
                    <a:pt x="977607" y="1289305"/>
                  </a:lnTo>
                  <a:cubicBezTo>
                    <a:pt x="977645" y="1289048"/>
                    <a:pt x="977684" y="1288790"/>
                    <a:pt x="977722" y="1288533"/>
                  </a:cubicBezTo>
                  <a:cubicBezTo>
                    <a:pt x="866425" y="1271972"/>
                    <a:pt x="765848" y="1223984"/>
                    <a:pt x="685132" y="1153880"/>
                  </a:cubicBezTo>
                  <a:lnTo>
                    <a:pt x="656208" y="1126672"/>
                  </a:lnTo>
                  <a:lnTo>
                    <a:pt x="688760" y="1146735"/>
                  </a:lnTo>
                  <a:cubicBezTo>
                    <a:pt x="771120" y="1191593"/>
                    <a:pt x="863334" y="1218889"/>
                    <a:pt x="959589" y="1224983"/>
                  </a:cubicBezTo>
                  <a:cubicBezTo>
                    <a:pt x="977924" y="1226144"/>
                    <a:pt x="996404" y="1226535"/>
                    <a:pt x="1014992" y="1226132"/>
                  </a:cubicBezTo>
                  <a:cubicBezTo>
                    <a:pt x="1033578" y="1225729"/>
                    <a:pt x="1052273" y="1224531"/>
                    <a:pt x="1071032" y="1222514"/>
                  </a:cubicBezTo>
                  <a:cubicBezTo>
                    <a:pt x="1071029" y="1222482"/>
                    <a:pt x="1071026" y="1222452"/>
                    <a:pt x="1071022" y="1222421"/>
                  </a:cubicBezTo>
                  <a:lnTo>
                    <a:pt x="1078050" y="1222298"/>
                  </a:lnTo>
                  <a:cubicBezTo>
                    <a:pt x="1123187" y="1217042"/>
                    <a:pt x="1159666" y="1181590"/>
                    <a:pt x="1163333" y="1135884"/>
                  </a:cubicBezTo>
                  <a:cubicBezTo>
                    <a:pt x="1167522" y="1083650"/>
                    <a:pt x="1127265" y="1037803"/>
                    <a:pt x="1073417" y="1033484"/>
                  </a:cubicBezTo>
                  <a:cubicBezTo>
                    <a:pt x="1066685" y="1032944"/>
                    <a:pt x="1060061" y="1033079"/>
                    <a:pt x="1053612" y="1033830"/>
                  </a:cubicBezTo>
                  <a:lnTo>
                    <a:pt x="1047587" y="1035130"/>
                  </a:lnTo>
                  <a:lnTo>
                    <a:pt x="1011002" y="1037492"/>
                  </a:lnTo>
                  <a:cubicBezTo>
                    <a:pt x="837490" y="1041255"/>
                    <a:pt x="677018" y="947676"/>
                    <a:pt x="594178" y="797253"/>
                  </a:cubicBezTo>
                  <a:lnTo>
                    <a:pt x="581609" y="772109"/>
                  </a:lnTo>
                  <a:lnTo>
                    <a:pt x="600441" y="763121"/>
                  </a:lnTo>
                  <a:cubicBezTo>
                    <a:pt x="688462" y="727020"/>
                    <a:pt x="787006" y="721066"/>
                    <a:pt x="880181" y="747936"/>
                  </a:cubicBezTo>
                  <a:lnTo>
                    <a:pt x="880278" y="747602"/>
                  </a:lnTo>
                  <a:lnTo>
                    <a:pt x="893198" y="751225"/>
                  </a:lnTo>
                  <a:cubicBezTo>
                    <a:pt x="936759" y="758893"/>
                    <a:pt x="982675" y="740557"/>
                    <a:pt x="1008225" y="701085"/>
                  </a:cubicBezTo>
                  <a:cubicBezTo>
                    <a:pt x="1042290" y="648456"/>
                    <a:pt x="1027247" y="578179"/>
                    <a:pt x="974624" y="544118"/>
                  </a:cubicBezTo>
                  <a:cubicBezTo>
                    <a:pt x="968046" y="539861"/>
                    <a:pt x="961193" y="536371"/>
                    <a:pt x="954169" y="533626"/>
                  </a:cubicBezTo>
                  <a:lnTo>
                    <a:pt x="942896" y="530464"/>
                  </a:lnTo>
                  <a:cubicBezTo>
                    <a:pt x="942988" y="530140"/>
                    <a:pt x="943082" y="529816"/>
                    <a:pt x="943175" y="529492"/>
                  </a:cubicBezTo>
                  <a:cubicBezTo>
                    <a:pt x="838983" y="499445"/>
                    <a:pt x="730411" y="496162"/>
                    <a:pt x="626911" y="518052"/>
                  </a:cubicBezTo>
                  <a:lnTo>
                    <a:pt x="623916" y="518839"/>
                  </a:lnTo>
                  <a:lnTo>
                    <a:pt x="621025" y="516878"/>
                  </a:lnTo>
                  <a:cubicBezTo>
                    <a:pt x="564185" y="481228"/>
                    <a:pt x="503387" y="457501"/>
                    <a:pt x="442381" y="448089"/>
                  </a:cubicBezTo>
                  <a:lnTo>
                    <a:pt x="426470" y="446390"/>
                  </a:lnTo>
                  <a:cubicBezTo>
                    <a:pt x="426496" y="304807"/>
                    <a:pt x="349333" y="180284"/>
                    <a:pt x="310765" y="47231"/>
                  </a:cubicBezTo>
                  <a:lnTo>
                    <a:pt x="299874" y="0"/>
                  </a:lnTo>
                  <a:lnTo>
                    <a:pt x="0" y="519396"/>
                  </a:lnTo>
                  <a:lnTo>
                    <a:pt x="30674" y="553172"/>
                  </a:lnTo>
                  <a:cubicBezTo>
                    <a:pt x="40777" y="564836"/>
                    <a:pt x="47231" y="573294"/>
                    <a:pt x="46389" y="575340"/>
                  </a:cubicBezTo>
                  <a:cubicBezTo>
                    <a:pt x="11570" y="672634"/>
                    <a:pt x="8640" y="806545"/>
                    <a:pt x="45888" y="945556"/>
                  </a:cubicBezTo>
                  <a:cubicBezTo>
                    <a:pt x="57269" y="988032"/>
                    <a:pt x="71661" y="1028221"/>
                    <a:pt x="88410" y="1065460"/>
                  </a:cubicBezTo>
                  <a:lnTo>
                    <a:pt x="101972" y="1092559"/>
                  </a:lnTo>
                  <a:cubicBezTo>
                    <a:pt x="101582" y="1106768"/>
                    <a:pt x="101191" y="1120975"/>
                    <a:pt x="100801" y="1135183"/>
                  </a:cubicBezTo>
                  <a:cubicBezTo>
                    <a:pt x="101377" y="1253030"/>
                    <a:pt x="128628" y="1370924"/>
                    <a:pt x="182794" y="1479439"/>
                  </a:cubicBezTo>
                  <a:lnTo>
                    <a:pt x="205970" y="1522005"/>
                  </a:lnTo>
                  <a:lnTo>
                    <a:pt x="209074" y="1528735"/>
                  </a:lnTo>
                  <a:cubicBezTo>
                    <a:pt x="215618" y="1539939"/>
                    <a:pt x="224414" y="1549465"/>
                    <a:pt x="234714" y="1556731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231" name="フリーフォーム: 図形 1230">
              <a:extLst>
                <a:ext uri="{FF2B5EF4-FFF2-40B4-BE49-F238E27FC236}">
                  <a16:creationId xmlns:a16="http://schemas.microsoft.com/office/drawing/2014/main" id="{9BF823E7-D383-2FA5-E1B1-FD620440C154}"/>
                </a:ext>
              </a:extLst>
            </p:cNvPr>
            <p:cNvSpPr/>
            <p:nvPr/>
          </p:nvSpPr>
          <p:spPr bwMode="auto">
            <a:xfrm>
              <a:off x="3239096" y="3325166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19" name="グループ化 1518">
            <a:extLst>
              <a:ext uri="{FF2B5EF4-FFF2-40B4-BE49-F238E27FC236}">
                <a16:creationId xmlns:a16="http://schemas.microsoft.com/office/drawing/2014/main" id="{476FABB0-C455-88B4-1A12-1044F114586C}"/>
              </a:ext>
            </a:extLst>
          </p:cNvPr>
          <p:cNvGrpSpPr/>
          <p:nvPr/>
        </p:nvGrpSpPr>
        <p:grpSpPr>
          <a:xfrm>
            <a:off x="6579542" y="3809751"/>
            <a:ext cx="2623076" cy="2567464"/>
            <a:chOff x="6424256" y="3325166"/>
            <a:chExt cx="3017520" cy="2953546"/>
          </a:xfrm>
        </p:grpSpPr>
        <p:sp>
          <p:nvSpPr>
            <p:cNvPr id="1069" name="四角形: 角を丸くする 1068">
              <a:extLst>
                <a:ext uri="{FF2B5EF4-FFF2-40B4-BE49-F238E27FC236}">
                  <a16:creationId xmlns:a16="http://schemas.microsoft.com/office/drawing/2014/main" id="{4762EEDF-0A41-2AED-4D47-8F4CBC80E658}"/>
                </a:ext>
              </a:extLst>
            </p:cNvPr>
            <p:cNvSpPr/>
            <p:nvPr/>
          </p:nvSpPr>
          <p:spPr bwMode="auto">
            <a:xfrm>
              <a:off x="6553483" y="3410561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フリーフォーム: 図形 1096">
              <a:extLst>
                <a:ext uri="{FF2B5EF4-FFF2-40B4-BE49-F238E27FC236}">
                  <a16:creationId xmlns:a16="http://schemas.microsoft.com/office/drawing/2014/main" id="{05D08B98-FA7A-E6F1-0DF1-B7F30ED45776}"/>
                </a:ext>
              </a:extLst>
            </p:cNvPr>
            <p:cNvSpPr/>
            <p:nvPr/>
          </p:nvSpPr>
          <p:spPr bwMode="auto">
            <a:xfrm>
              <a:off x="6424256" y="3325166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25" name="グループ化 1124">
              <a:extLst>
                <a:ext uri="{FF2B5EF4-FFF2-40B4-BE49-F238E27FC236}">
                  <a16:creationId xmlns:a16="http://schemas.microsoft.com/office/drawing/2014/main" id="{03EC4571-55C5-4284-66A6-B8948CF402B2}"/>
                </a:ext>
              </a:extLst>
            </p:cNvPr>
            <p:cNvGrpSpPr/>
            <p:nvPr/>
          </p:nvGrpSpPr>
          <p:grpSpPr>
            <a:xfrm>
              <a:off x="6985072" y="3611514"/>
              <a:ext cx="1432977" cy="2380850"/>
              <a:chOff x="7432313" y="1201086"/>
              <a:chExt cx="972083" cy="1615088"/>
            </a:xfrm>
          </p:grpSpPr>
          <p:grpSp>
            <p:nvGrpSpPr>
              <p:cNvPr id="1126" name="グループ化 1125">
                <a:extLst>
                  <a:ext uri="{FF2B5EF4-FFF2-40B4-BE49-F238E27FC236}">
                    <a16:creationId xmlns:a16="http://schemas.microsoft.com/office/drawing/2014/main" id="{8762D803-9E48-DC7B-A2F4-0C98D4BEDDE2}"/>
                  </a:ext>
                </a:extLst>
              </p:cNvPr>
              <p:cNvGrpSpPr/>
              <p:nvPr/>
            </p:nvGrpSpPr>
            <p:grpSpPr>
              <a:xfrm>
                <a:off x="7432313" y="1644108"/>
                <a:ext cx="600316" cy="455577"/>
                <a:chOff x="3670300" y="2436460"/>
                <a:chExt cx="2553376" cy="1937744"/>
              </a:xfrm>
            </p:grpSpPr>
            <p:grpSp>
              <p:nvGrpSpPr>
                <p:cNvPr id="1136" name="グループ化 1135">
                  <a:extLst>
                    <a:ext uri="{FF2B5EF4-FFF2-40B4-BE49-F238E27FC236}">
                      <a16:creationId xmlns:a16="http://schemas.microsoft.com/office/drawing/2014/main" id="{887F81D2-3960-559E-2E06-AA3C3116580F}"/>
                    </a:ext>
                  </a:extLst>
                </p:cNvPr>
                <p:cNvGrpSpPr/>
                <p:nvPr/>
              </p:nvGrpSpPr>
              <p:grpSpPr>
                <a:xfrm>
                  <a:off x="4301616" y="2436460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1145" name="フローチャート : 磁気ディスク 55">
                    <a:extLst>
                      <a:ext uri="{FF2B5EF4-FFF2-40B4-BE49-F238E27FC236}">
                        <a16:creationId xmlns:a16="http://schemas.microsoft.com/office/drawing/2014/main" id="{ADFCBD39-7BDB-8AB4-C39A-600FC5781E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6" name="円/楕円 56">
                    <a:extLst>
                      <a:ext uri="{FF2B5EF4-FFF2-40B4-BE49-F238E27FC236}">
                        <a16:creationId xmlns:a16="http://schemas.microsoft.com/office/drawing/2014/main" id="{CF8D45CC-3B8C-3664-1EE7-1379044D69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37" name="グループ化 1136">
                  <a:extLst>
                    <a:ext uri="{FF2B5EF4-FFF2-40B4-BE49-F238E27FC236}">
                      <a16:creationId xmlns:a16="http://schemas.microsoft.com/office/drawing/2014/main" id="{5B03D56A-F3EA-8521-9C10-9623C6033810}"/>
                    </a:ext>
                  </a:extLst>
                </p:cNvPr>
                <p:cNvGrpSpPr/>
                <p:nvPr/>
              </p:nvGrpSpPr>
              <p:grpSpPr>
                <a:xfrm>
                  <a:off x="4847590" y="2883485"/>
                  <a:ext cx="1376086" cy="1490719"/>
                  <a:chOff x="4847590" y="2883485"/>
                  <a:chExt cx="1376086" cy="1490719"/>
                </a:xfrm>
              </p:grpSpPr>
              <p:grpSp>
                <p:nvGrpSpPr>
                  <p:cNvPr id="1141" name="グループ化 1140">
                    <a:extLst>
                      <a:ext uri="{FF2B5EF4-FFF2-40B4-BE49-F238E27FC236}">
                        <a16:creationId xmlns:a16="http://schemas.microsoft.com/office/drawing/2014/main" id="{80BC9AAC-3799-DA0A-8CA4-EBD75FA66D81}"/>
                      </a:ext>
                    </a:extLst>
                  </p:cNvPr>
                  <p:cNvGrpSpPr/>
                  <p:nvPr/>
                </p:nvGrpSpPr>
                <p:grpSpPr>
                  <a:xfrm>
                    <a:off x="4847590" y="2883485"/>
                    <a:ext cx="1145217" cy="1490719"/>
                    <a:chOff x="4847590" y="2883485"/>
                    <a:chExt cx="1145217" cy="1490719"/>
                  </a:xfrm>
                </p:grpSpPr>
                <p:sp>
                  <p:nvSpPr>
                    <p:cNvPr id="1143" name="フローチャート : 磁気ディスク 53">
                      <a:extLst>
                        <a:ext uri="{FF2B5EF4-FFF2-40B4-BE49-F238E27FC236}">
                          <a16:creationId xmlns:a16="http://schemas.microsoft.com/office/drawing/2014/main" id="{0A292770-EBFD-079C-DC27-DD17047F97B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47590" y="2883485"/>
                      <a:ext cx="1145217" cy="1490719"/>
                    </a:xfrm>
                    <a:prstGeom prst="flowChartMagneticDisk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44" name="円/楕円 54">
                      <a:extLst>
                        <a:ext uri="{FF2B5EF4-FFF2-40B4-BE49-F238E27FC236}">
                          <a16:creationId xmlns:a16="http://schemas.microsoft.com/office/drawing/2014/main" id="{DD98761A-D1DB-B905-DFC7-C04A0AEF228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99192" y="3023955"/>
                      <a:ext cx="442012" cy="185475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42" name="大波 6">
                    <a:extLst>
                      <a:ext uri="{FF2B5EF4-FFF2-40B4-BE49-F238E27FC236}">
                        <a16:creationId xmlns:a16="http://schemas.microsoft.com/office/drawing/2014/main" id="{036D3187-B590-B76E-E4F4-CC3CC37E14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20051" y="3226639"/>
                    <a:ext cx="303625" cy="1039437"/>
                  </a:xfrm>
                  <a:custGeom>
                    <a:avLst/>
                    <a:gdLst>
                      <a:gd name="connsiteX0" fmla="*/ 0 w 294100"/>
                      <a:gd name="connsiteY0" fmla="*/ 29722 h 1051729"/>
                      <a:gd name="connsiteX1" fmla="*/ 294100 w 294100"/>
                      <a:gd name="connsiteY1" fmla="*/ 29722 h 1051729"/>
                      <a:gd name="connsiteX2" fmla="*/ 294100 w 294100"/>
                      <a:gd name="connsiteY2" fmla="*/ 1022007 h 1051729"/>
                      <a:gd name="connsiteX3" fmla="*/ 0 w 294100"/>
                      <a:gd name="connsiteY3" fmla="*/ 1022007 h 1051729"/>
                      <a:gd name="connsiteX4" fmla="*/ 0 w 294100"/>
                      <a:gd name="connsiteY4" fmla="*/ 29722 h 1051729"/>
                      <a:gd name="connsiteX0" fmla="*/ 3757 w 297857"/>
                      <a:gd name="connsiteY0" fmla="*/ 28600 h 1049484"/>
                      <a:gd name="connsiteX1" fmla="*/ 297857 w 297857"/>
                      <a:gd name="connsiteY1" fmla="*/ 28600 h 1049484"/>
                      <a:gd name="connsiteX2" fmla="*/ 297857 w 297857"/>
                      <a:gd name="connsiteY2" fmla="*/ 1020885 h 1049484"/>
                      <a:gd name="connsiteX3" fmla="*/ 3757 w 297857"/>
                      <a:gd name="connsiteY3" fmla="*/ 1020885 h 1049484"/>
                      <a:gd name="connsiteX4" fmla="*/ 0 w 297857"/>
                      <a:gd name="connsiteY4" fmla="*/ 534988 h 1049484"/>
                      <a:gd name="connsiteX5" fmla="*/ 3757 w 297857"/>
                      <a:gd name="connsiteY5" fmla="*/ 28600 h 1049484"/>
                      <a:gd name="connsiteX0" fmla="*/ 0 w 297857"/>
                      <a:gd name="connsiteY0" fmla="*/ 534988 h 1049484"/>
                      <a:gd name="connsiteX1" fmla="*/ 3757 w 297857"/>
                      <a:gd name="connsiteY1" fmla="*/ 28600 h 1049484"/>
                      <a:gd name="connsiteX2" fmla="*/ 297857 w 297857"/>
                      <a:gd name="connsiteY2" fmla="*/ 28600 h 1049484"/>
                      <a:gd name="connsiteX3" fmla="*/ 297857 w 297857"/>
                      <a:gd name="connsiteY3" fmla="*/ 1020885 h 1049484"/>
                      <a:gd name="connsiteX4" fmla="*/ 3757 w 297857"/>
                      <a:gd name="connsiteY4" fmla="*/ 1020885 h 1049484"/>
                      <a:gd name="connsiteX5" fmla="*/ 91440 w 297857"/>
                      <a:gd name="connsiteY5" fmla="*/ 626428 h 1049484"/>
                      <a:gd name="connsiteX0" fmla="*/ 294 w 294394"/>
                      <a:gd name="connsiteY0" fmla="*/ 28600 h 1049484"/>
                      <a:gd name="connsiteX1" fmla="*/ 294394 w 294394"/>
                      <a:gd name="connsiteY1" fmla="*/ 28600 h 1049484"/>
                      <a:gd name="connsiteX2" fmla="*/ 294394 w 294394"/>
                      <a:gd name="connsiteY2" fmla="*/ 1020885 h 1049484"/>
                      <a:gd name="connsiteX3" fmla="*/ 294 w 294394"/>
                      <a:gd name="connsiteY3" fmla="*/ 1020885 h 1049484"/>
                      <a:gd name="connsiteX4" fmla="*/ 87977 w 294394"/>
                      <a:gd name="connsiteY4" fmla="*/ 626428 h 1049484"/>
                      <a:gd name="connsiteX0" fmla="*/ 0 w 294100"/>
                      <a:gd name="connsiteY0" fmla="*/ 28600 h 1049484"/>
                      <a:gd name="connsiteX1" fmla="*/ 294100 w 294100"/>
                      <a:gd name="connsiteY1" fmla="*/ 28600 h 1049484"/>
                      <a:gd name="connsiteX2" fmla="*/ 294100 w 294100"/>
                      <a:gd name="connsiteY2" fmla="*/ 1020885 h 1049484"/>
                      <a:gd name="connsiteX3" fmla="*/ 0 w 294100"/>
                      <a:gd name="connsiteY3" fmla="*/ 1020885 h 1049484"/>
                      <a:gd name="connsiteX0" fmla="*/ 0 w 303625"/>
                      <a:gd name="connsiteY0" fmla="*/ 29983 h 1039437"/>
                      <a:gd name="connsiteX1" fmla="*/ 303625 w 303625"/>
                      <a:gd name="connsiteY1" fmla="*/ 18553 h 1039437"/>
                      <a:gd name="connsiteX2" fmla="*/ 303625 w 303625"/>
                      <a:gd name="connsiteY2" fmla="*/ 1010838 h 1039437"/>
                      <a:gd name="connsiteX3" fmla="*/ 9525 w 303625"/>
                      <a:gd name="connsiteY3" fmla="*/ 1010838 h 1039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3625" h="1039437">
                        <a:moveTo>
                          <a:pt x="0" y="29983"/>
                        </a:moveTo>
                        <a:cubicBezTo>
                          <a:pt x="98033" y="-69090"/>
                          <a:pt x="205592" y="117626"/>
                          <a:pt x="303625" y="18553"/>
                        </a:cubicBezTo>
                        <a:lnTo>
                          <a:pt x="303625" y="1010838"/>
                        </a:lnTo>
                        <a:cubicBezTo>
                          <a:pt x="205592" y="1109911"/>
                          <a:pt x="107558" y="911765"/>
                          <a:pt x="9525" y="1010838"/>
                        </a:cubicBez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38" name="グループ化 1137">
                  <a:extLst>
                    <a:ext uri="{FF2B5EF4-FFF2-40B4-BE49-F238E27FC236}">
                      <a16:creationId xmlns:a16="http://schemas.microsoft.com/office/drawing/2014/main" id="{06EFD484-9546-F7C3-13C2-BF577B22B964}"/>
                    </a:ext>
                  </a:extLst>
                </p:cNvPr>
                <p:cNvGrpSpPr/>
                <p:nvPr/>
              </p:nvGrpSpPr>
              <p:grpSpPr>
                <a:xfrm>
                  <a:off x="367030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1139" name="フローチャート : 磁気ディスク 49">
                    <a:extLst>
                      <a:ext uri="{FF2B5EF4-FFF2-40B4-BE49-F238E27FC236}">
                        <a16:creationId xmlns:a16="http://schemas.microsoft.com/office/drawing/2014/main" id="{CD0BEA98-E4F5-EFAE-37DF-C08D8DEBBC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0" name="円/楕円 50">
                    <a:extLst>
                      <a:ext uri="{FF2B5EF4-FFF2-40B4-BE49-F238E27FC236}">
                        <a16:creationId xmlns:a16="http://schemas.microsoft.com/office/drawing/2014/main" id="{2FBC3900-FAA4-C1CC-E15F-F3005A8F14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27" name="グループ化 1126">
                <a:extLst>
                  <a:ext uri="{FF2B5EF4-FFF2-40B4-BE49-F238E27FC236}">
                    <a16:creationId xmlns:a16="http://schemas.microsoft.com/office/drawing/2014/main" id="{6D876D21-8140-E9CA-5DC1-5C3F336FD36C}"/>
                  </a:ext>
                </a:extLst>
              </p:cNvPr>
              <p:cNvGrpSpPr/>
              <p:nvPr/>
            </p:nvGrpSpPr>
            <p:grpSpPr>
              <a:xfrm>
                <a:off x="7690217" y="1201086"/>
                <a:ext cx="714179" cy="1615088"/>
                <a:chOff x="5057419" y="1701948"/>
                <a:chExt cx="765676" cy="1731551"/>
              </a:xfrm>
            </p:grpSpPr>
            <p:sp>
              <p:nvSpPr>
                <p:cNvPr id="1128" name="四角形: 角を丸くする 1127">
                  <a:extLst>
                    <a:ext uri="{FF2B5EF4-FFF2-40B4-BE49-F238E27FC236}">
                      <a16:creationId xmlns:a16="http://schemas.microsoft.com/office/drawing/2014/main" id="{2EA74D45-EA20-EDA1-70A1-5D7BB7AD22DD}"/>
                    </a:ext>
                  </a:extLst>
                </p:cNvPr>
                <p:cNvSpPr/>
                <p:nvPr/>
              </p:nvSpPr>
              <p:spPr bwMode="auto">
                <a:xfrm rot="20700000">
                  <a:off x="5368191" y="2377267"/>
                  <a:ext cx="328666" cy="6766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9" name="台形 1128">
                  <a:extLst>
                    <a:ext uri="{FF2B5EF4-FFF2-40B4-BE49-F238E27FC236}">
                      <a16:creationId xmlns:a16="http://schemas.microsoft.com/office/drawing/2014/main" id="{4DDEAF8B-53CB-A3BC-C25D-CDB327D1421F}"/>
                    </a:ext>
                  </a:extLst>
                </p:cNvPr>
                <p:cNvSpPr/>
                <p:nvPr/>
              </p:nvSpPr>
              <p:spPr bwMode="auto">
                <a:xfrm>
                  <a:off x="5403950" y="2325032"/>
                  <a:ext cx="125424" cy="103334"/>
                </a:xfrm>
                <a:prstGeom prst="trapezoid">
                  <a:avLst>
                    <a:gd name="adj" fmla="val 11173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0" name="楕円 1129">
                  <a:extLst>
                    <a:ext uri="{FF2B5EF4-FFF2-40B4-BE49-F238E27FC236}">
                      <a16:creationId xmlns:a16="http://schemas.microsoft.com/office/drawing/2014/main" id="{6FD7F24B-1D04-EDC8-5141-B7F7D4C2775D}"/>
                    </a:ext>
                  </a:extLst>
                </p:cNvPr>
                <p:cNvSpPr/>
                <p:nvPr/>
              </p:nvSpPr>
              <p:spPr bwMode="auto">
                <a:xfrm>
                  <a:off x="5191209" y="1701948"/>
                  <a:ext cx="575543" cy="66359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1" name="フリーフォーム: 図形 1130">
                  <a:extLst>
                    <a:ext uri="{FF2B5EF4-FFF2-40B4-BE49-F238E27FC236}">
                      <a16:creationId xmlns:a16="http://schemas.microsoft.com/office/drawing/2014/main" id="{EE0088B5-EE0A-D416-103A-7C9F13796607}"/>
                    </a:ext>
                  </a:extLst>
                </p:cNvPr>
                <p:cNvSpPr/>
                <p:nvPr/>
              </p:nvSpPr>
              <p:spPr bwMode="auto">
                <a:xfrm rot="12600000">
                  <a:off x="5306132" y="2902915"/>
                  <a:ext cx="190717" cy="530584"/>
                </a:xfrm>
                <a:custGeom>
                  <a:avLst/>
                  <a:gdLst>
                    <a:gd name="connsiteX0" fmla="*/ 190717 w 190717"/>
                    <a:gd name="connsiteY0" fmla="*/ 530584 h 530584"/>
                    <a:gd name="connsiteX1" fmla="*/ 0 w 190717"/>
                    <a:gd name="connsiteY1" fmla="*/ 530584 h 530584"/>
                    <a:gd name="connsiteX2" fmla="*/ 30574 w 190717"/>
                    <a:gd name="connsiteY2" fmla="*/ 216795 h 530584"/>
                    <a:gd name="connsiteX3" fmla="*/ 584 w 190717"/>
                    <a:gd name="connsiteY3" fmla="*/ 47489 h 530584"/>
                    <a:gd name="connsiteX4" fmla="*/ 82836 w 190717"/>
                    <a:gd name="connsiteY4" fmla="*/ 0 h 530584"/>
                    <a:gd name="connsiteX5" fmla="*/ 159293 w 190717"/>
                    <a:gd name="connsiteY5" fmla="*/ 210579 h 530584"/>
                    <a:gd name="connsiteX6" fmla="*/ 159537 w 190717"/>
                    <a:gd name="connsiteY6" fmla="*/ 210579 h 530584"/>
                    <a:gd name="connsiteX7" fmla="*/ 159626 w 190717"/>
                    <a:gd name="connsiteY7" fmla="*/ 211496 h 530584"/>
                    <a:gd name="connsiteX8" fmla="*/ 160244 w 190717"/>
                    <a:gd name="connsiteY8" fmla="*/ 213198 h 530584"/>
                    <a:gd name="connsiteX9" fmla="*/ 159804 w 190717"/>
                    <a:gd name="connsiteY9" fmla="*/ 213316 h 530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0717" h="530584">
                      <a:moveTo>
                        <a:pt x="190717" y="530584"/>
                      </a:moveTo>
                      <a:lnTo>
                        <a:pt x="0" y="530584"/>
                      </a:lnTo>
                      <a:lnTo>
                        <a:pt x="30574" y="216795"/>
                      </a:lnTo>
                      <a:lnTo>
                        <a:pt x="584" y="47489"/>
                      </a:lnTo>
                      <a:lnTo>
                        <a:pt x="82836" y="0"/>
                      </a:lnTo>
                      <a:lnTo>
                        <a:pt x="159293" y="210579"/>
                      </a:lnTo>
                      <a:lnTo>
                        <a:pt x="159537" y="210579"/>
                      </a:lnTo>
                      <a:lnTo>
                        <a:pt x="159626" y="211496"/>
                      </a:lnTo>
                      <a:lnTo>
                        <a:pt x="160244" y="213198"/>
                      </a:lnTo>
                      <a:lnTo>
                        <a:pt x="159804" y="2133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2" name="フリーフォーム: 図形 1131">
                  <a:extLst>
                    <a:ext uri="{FF2B5EF4-FFF2-40B4-BE49-F238E27FC236}">
                      <a16:creationId xmlns:a16="http://schemas.microsoft.com/office/drawing/2014/main" id="{16292B61-9603-6C81-9F82-BABA32CC6A16}"/>
                    </a:ext>
                  </a:extLst>
                </p:cNvPr>
                <p:cNvSpPr/>
                <p:nvPr/>
              </p:nvSpPr>
              <p:spPr bwMode="auto">
                <a:xfrm rot="9106618">
                  <a:off x="5632278" y="2917263"/>
                  <a:ext cx="190817" cy="486955"/>
                </a:xfrm>
                <a:custGeom>
                  <a:avLst/>
                  <a:gdLst>
                    <a:gd name="connsiteX0" fmla="*/ 190817 w 190817"/>
                    <a:gd name="connsiteY0" fmla="*/ 486955 h 486955"/>
                    <a:gd name="connsiteX1" fmla="*/ 100 w 190817"/>
                    <a:gd name="connsiteY1" fmla="*/ 486955 h 486955"/>
                    <a:gd name="connsiteX2" fmla="*/ 30674 w 190817"/>
                    <a:gd name="connsiteY2" fmla="*/ 173166 h 486955"/>
                    <a:gd name="connsiteX3" fmla="*/ 0 w 190817"/>
                    <a:gd name="connsiteY3" fmla="*/ 0 h 486955"/>
                    <a:gd name="connsiteX4" fmla="*/ 98777 w 190817"/>
                    <a:gd name="connsiteY4" fmla="*/ 0 h 486955"/>
                    <a:gd name="connsiteX5" fmla="*/ 159393 w 190817"/>
                    <a:gd name="connsiteY5" fmla="*/ 166950 h 486955"/>
                    <a:gd name="connsiteX6" fmla="*/ 159637 w 190817"/>
                    <a:gd name="connsiteY6" fmla="*/ 166950 h 486955"/>
                    <a:gd name="connsiteX7" fmla="*/ 159726 w 190817"/>
                    <a:gd name="connsiteY7" fmla="*/ 167867 h 486955"/>
                    <a:gd name="connsiteX8" fmla="*/ 160344 w 190817"/>
                    <a:gd name="connsiteY8" fmla="*/ 169569 h 486955"/>
                    <a:gd name="connsiteX9" fmla="*/ 159904 w 190817"/>
                    <a:gd name="connsiteY9" fmla="*/ 169687 h 486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0817" h="486955">
                      <a:moveTo>
                        <a:pt x="190817" y="486955"/>
                      </a:moveTo>
                      <a:lnTo>
                        <a:pt x="100" y="486955"/>
                      </a:lnTo>
                      <a:lnTo>
                        <a:pt x="30674" y="173166"/>
                      </a:lnTo>
                      <a:lnTo>
                        <a:pt x="0" y="0"/>
                      </a:lnTo>
                      <a:lnTo>
                        <a:pt x="98777" y="0"/>
                      </a:lnTo>
                      <a:lnTo>
                        <a:pt x="159393" y="166950"/>
                      </a:lnTo>
                      <a:lnTo>
                        <a:pt x="159637" y="166950"/>
                      </a:lnTo>
                      <a:lnTo>
                        <a:pt x="159726" y="167867"/>
                      </a:lnTo>
                      <a:lnTo>
                        <a:pt x="160344" y="169569"/>
                      </a:lnTo>
                      <a:lnTo>
                        <a:pt x="159904" y="16968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3" name="フリーフォーム: 図形 1132">
                  <a:extLst>
                    <a:ext uri="{FF2B5EF4-FFF2-40B4-BE49-F238E27FC236}">
                      <a16:creationId xmlns:a16="http://schemas.microsoft.com/office/drawing/2014/main" id="{FE1048E4-E9B6-0960-014C-53746A97D0F6}"/>
                    </a:ext>
                  </a:extLst>
                </p:cNvPr>
                <p:cNvSpPr/>
                <p:nvPr/>
              </p:nvSpPr>
              <p:spPr>
                <a:xfrm rot="18555741">
                  <a:off x="4987033" y="2437064"/>
                  <a:ext cx="443785" cy="303014"/>
                </a:xfrm>
                <a:custGeom>
                  <a:avLst/>
                  <a:gdLst>
                    <a:gd name="connsiteX0" fmla="*/ 26619 w 381422"/>
                    <a:gd name="connsiteY0" fmla="*/ 5317 h 260433"/>
                    <a:gd name="connsiteX1" fmla="*/ 26619 w 381422"/>
                    <a:gd name="connsiteY1" fmla="*/ 5317 h 260433"/>
                    <a:gd name="connsiteX2" fmla="*/ 26619 w 381422"/>
                    <a:gd name="connsiteY2" fmla="*/ 5317 h 260433"/>
                    <a:gd name="connsiteX3" fmla="*/ 377240 w 381422"/>
                    <a:gd name="connsiteY3" fmla="*/ 186496 h 260433"/>
                    <a:gd name="connsiteX4" fmla="*/ 381422 w 381422"/>
                    <a:gd name="connsiteY4" fmla="*/ 207212 h 260433"/>
                    <a:gd name="connsiteX5" fmla="*/ 328201 w 381422"/>
                    <a:gd name="connsiteY5" fmla="*/ 260433 h 260433"/>
                    <a:gd name="connsiteX6" fmla="*/ 150800 w 381422"/>
                    <a:gd name="connsiteY6" fmla="*/ 260433 h 260433"/>
                    <a:gd name="connsiteX7" fmla="*/ 138042 w 381422"/>
                    <a:gd name="connsiteY7" fmla="*/ 255148 h 260433"/>
                    <a:gd name="connsiteX8" fmla="*/ 128156 w 381422"/>
                    <a:gd name="connsiteY8" fmla="*/ 256450 h 260433"/>
                    <a:gd name="connsiteX9" fmla="*/ 95840 w 381422"/>
                    <a:gd name="connsiteY9" fmla="*/ 231653 h 260433"/>
                    <a:gd name="connsiteX10" fmla="*/ 7139 w 381422"/>
                    <a:gd name="connsiteY10" fmla="*/ 78018 h 260433"/>
                    <a:gd name="connsiteX11" fmla="*/ 1822 w 381422"/>
                    <a:gd name="connsiteY11" fmla="*/ 37633 h 260433"/>
                    <a:gd name="connsiteX12" fmla="*/ 26619 w 381422"/>
                    <a:gd name="connsiteY12" fmla="*/ 5317 h 260433"/>
                    <a:gd name="connsiteX13" fmla="*/ 67004 w 381422"/>
                    <a:gd name="connsiteY13" fmla="*/ 0 h 260433"/>
                    <a:gd name="connsiteX14" fmla="*/ 99320 w 381422"/>
                    <a:gd name="connsiteY14" fmla="*/ 24798 h 260433"/>
                    <a:gd name="connsiteX15" fmla="*/ 173910 w 381422"/>
                    <a:gd name="connsiteY15" fmla="*/ 153991 h 260433"/>
                    <a:gd name="connsiteX16" fmla="*/ 328201 w 381422"/>
                    <a:gd name="connsiteY16" fmla="*/ 153991 h 260433"/>
                    <a:gd name="connsiteX17" fmla="*/ 377240 w 381422"/>
                    <a:gd name="connsiteY17" fmla="*/ 186496 h 260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81422" h="260433">
                      <a:moveTo>
                        <a:pt x="26619" y="5317"/>
                      </a:moveTo>
                      <a:lnTo>
                        <a:pt x="26619" y="5317"/>
                      </a:lnTo>
                      <a:lnTo>
                        <a:pt x="26619" y="5317"/>
                      </a:lnTo>
                      <a:close/>
                      <a:moveTo>
                        <a:pt x="377240" y="186496"/>
                      </a:moveTo>
                      <a:cubicBezTo>
                        <a:pt x="379933" y="192863"/>
                        <a:pt x="381422" y="199864"/>
                        <a:pt x="381422" y="207212"/>
                      </a:cubicBezTo>
                      <a:cubicBezTo>
                        <a:pt x="381422" y="236605"/>
                        <a:pt x="357594" y="260433"/>
                        <a:pt x="328201" y="260433"/>
                      </a:cubicBezTo>
                      <a:lnTo>
                        <a:pt x="150800" y="260433"/>
                      </a:lnTo>
                      <a:lnTo>
                        <a:pt x="138042" y="255148"/>
                      </a:lnTo>
                      <a:lnTo>
                        <a:pt x="128156" y="256450"/>
                      </a:lnTo>
                      <a:cubicBezTo>
                        <a:pt x="114999" y="252925"/>
                        <a:pt x="103188" y="244381"/>
                        <a:pt x="95840" y="231653"/>
                      </a:cubicBezTo>
                      <a:lnTo>
                        <a:pt x="7139" y="78018"/>
                      </a:lnTo>
                      <a:cubicBezTo>
                        <a:pt x="-209" y="65290"/>
                        <a:pt x="-1703" y="50789"/>
                        <a:pt x="1822" y="37633"/>
                      </a:cubicBezTo>
                      <a:lnTo>
                        <a:pt x="26619" y="5317"/>
                      </a:lnTo>
                      <a:lnTo>
                        <a:pt x="67004" y="0"/>
                      </a:lnTo>
                      <a:cubicBezTo>
                        <a:pt x="80160" y="3526"/>
                        <a:pt x="91972" y="12070"/>
                        <a:pt x="99320" y="24798"/>
                      </a:cubicBezTo>
                      <a:lnTo>
                        <a:pt x="173910" y="153991"/>
                      </a:lnTo>
                      <a:lnTo>
                        <a:pt x="328201" y="153991"/>
                      </a:lnTo>
                      <a:cubicBezTo>
                        <a:pt x="350246" y="153991"/>
                        <a:pt x="369160" y="167394"/>
                        <a:pt x="377240" y="18649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lang="ja-JP" altLang="en-US"/>
                </a:p>
              </p:txBody>
            </p:sp>
            <p:sp>
              <p:nvSpPr>
                <p:cNvPr id="1134" name="弦 1133">
                  <a:extLst>
                    <a:ext uri="{FF2B5EF4-FFF2-40B4-BE49-F238E27FC236}">
                      <a16:creationId xmlns:a16="http://schemas.microsoft.com/office/drawing/2014/main" id="{C83F066D-7975-2D9B-B55D-C61D315ACEC5}"/>
                    </a:ext>
                  </a:extLst>
                </p:cNvPr>
                <p:cNvSpPr/>
                <p:nvPr/>
              </p:nvSpPr>
              <p:spPr bwMode="auto">
                <a:xfrm rot="18900000">
                  <a:off x="5338138" y="1914716"/>
                  <a:ext cx="162848" cy="162848"/>
                </a:xfrm>
                <a:prstGeom prst="chord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5" name="弦 1134">
                  <a:extLst>
                    <a:ext uri="{FF2B5EF4-FFF2-40B4-BE49-F238E27FC236}">
                      <a16:creationId xmlns:a16="http://schemas.microsoft.com/office/drawing/2014/main" id="{35D337C9-EF4E-851D-82C6-906860A2AB46}"/>
                    </a:ext>
                  </a:extLst>
                </p:cNvPr>
                <p:cNvSpPr/>
                <p:nvPr/>
              </p:nvSpPr>
              <p:spPr bwMode="auto">
                <a:xfrm rot="16200000">
                  <a:off x="5585503" y="1914717"/>
                  <a:ext cx="162848" cy="162848"/>
                </a:xfrm>
                <a:prstGeom prst="chord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232" name="フリーフォーム: 図形 1231">
              <a:extLst>
                <a:ext uri="{FF2B5EF4-FFF2-40B4-BE49-F238E27FC236}">
                  <a16:creationId xmlns:a16="http://schemas.microsoft.com/office/drawing/2014/main" id="{0FEE56A4-95EA-8073-C5AB-271D0B64D081}"/>
                </a:ext>
              </a:extLst>
            </p:cNvPr>
            <p:cNvSpPr/>
            <p:nvPr/>
          </p:nvSpPr>
          <p:spPr bwMode="auto">
            <a:xfrm>
              <a:off x="6424256" y="3325166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18" name="グループ化 1417">
            <a:extLst>
              <a:ext uri="{FF2B5EF4-FFF2-40B4-BE49-F238E27FC236}">
                <a16:creationId xmlns:a16="http://schemas.microsoft.com/office/drawing/2014/main" id="{7A681782-FD7D-35C7-5D4C-078547914543}"/>
              </a:ext>
            </a:extLst>
          </p:cNvPr>
          <p:cNvGrpSpPr/>
          <p:nvPr/>
        </p:nvGrpSpPr>
        <p:grpSpPr>
          <a:xfrm>
            <a:off x="3643511" y="3817133"/>
            <a:ext cx="2623076" cy="2567464"/>
            <a:chOff x="-75604" y="7454715"/>
            <a:chExt cx="3017520" cy="2953546"/>
          </a:xfrm>
        </p:grpSpPr>
        <p:sp>
          <p:nvSpPr>
            <p:cNvPr id="1419" name="四角形: 角を丸くする 1418">
              <a:extLst>
                <a:ext uri="{FF2B5EF4-FFF2-40B4-BE49-F238E27FC236}">
                  <a16:creationId xmlns:a16="http://schemas.microsoft.com/office/drawing/2014/main" id="{2967F73F-CB2D-3723-CDEB-CF787DB0EAE5}"/>
                </a:ext>
              </a:extLst>
            </p:cNvPr>
            <p:cNvSpPr/>
            <p:nvPr/>
          </p:nvSpPr>
          <p:spPr bwMode="auto">
            <a:xfrm>
              <a:off x="53623" y="7540110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0" name="フリーフォーム: 図形 1419">
              <a:extLst>
                <a:ext uri="{FF2B5EF4-FFF2-40B4-BE49-F238E27FC236}">
                  <a16:creationId xmlns:a16="http://schemas.microsoft.com/office/drawing/2014/main" id="{5D363C87-1871-A973-2FD2-DF5DC8103457}"/>
                </a:ext>
              </a:extLst>
            </p:cNvPr>
            <p:cNvSpPr/>
            <p:nvPr/>
          </p:nvSpPr>
          <p:spPr bwMode="auto">
            <a:xfrm>
              <a:off x="-75604" y="7454715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421" name="グループ化 1420">
              <a:extLst>
                <a:ext uri="{FF2B5EF4-FFF2-40B4-BE49-F238E27FC236}">
                  <a16:creationId xmlns:a16="http://schemas.microsoft.com/office/drawing/2014/main" id="{0541B784-F0FA-5D2F-7D8A-B59C38C34CE5}"/>
                </a:ext>
              </a:extLst>
            </p:cNvPr>
            <p:cNvGrpSpPr/>
            <p:nvPr/>
          </p:nvGrpSpPr>
          <p:grpSpPr>
            <a:xfrm>
              <a:off x="366684" y="7951222"/>
              <a:ext cx="2042383" cy="2154067"/>
              <a:chOff x="888870" y="754009"/>
              <a:chExt cx="2042383" cy="2154067"/>
            </a:xfrm>
          </p:grpSpPr>
          <p:grpSp>
            <p:nvGrpSpPr>
              <p:cNvPr id="1423" name="グループ化 1422">
                <a:extLst>
                  <a:ext uri="{FF2B5EF4-FFF2-40B4-BE49-F238E27FC236}">
                    <a16:creationId xmlns:a16="http://schemas.microsoft.com/office/drawing/2014/main" id="{FCE1DAEE-682B-5CA4-39C6-84B6760BDEBB}"/>
                  </a:ext>
                </a:extLst>
              </p:cNvPr>
              <p:cNvGrpSpPr/>
              <p:nvPr/>
            </p:nvGrpSpPr>
            <p:grpSpPr>
              <a:xfrm>
                <a:off x="1286346" y="814234"/>
                <a:ext cx="1644907" cy="2093842"/>
                <a:chOff x="3848503" y="3822742"/>
                <a:chExt cx="1571536" cy="2000447"/>
              </a:xfrm>
            </p:grpSpPr>
            <p:grpSp>
              <p:nvGrpSpPr>
                <p:cNvPr id="1448" name="グループ化 1447">
                  <a:extLst>
                    <a:ext uri="{FF2B5EF4-FFF2-40B4-BE49-F238E27FC236}">
                      <a16:creationId xmlns:a16="http://schemas.microsoft.com/office/drawing/2014/main" id="{9FACB9C3-99FD-2DF8-8066-7CEE97E1C492}"/>
                    </a:ext>
                  </a:extLst>
                </p:cNvPr>
                <p:cNvGrpSpPr/>
                <p:nvPr/>
              </p:nvGrpSpPr>
              <p:grpSpPr>
                <a:xfrm>
                  <a:off x="4685853" y="4383066"/>
                  <a:ext cx="734186" cy="557170"/>
                  <a:chOff x="3670300" y="2436460"/>
                  <a:chExt cx="2553376" cy="1937744"/>
                </a:xfrm>
              </p:grpSpPr>
              <p:grpSp>
                <p:nvGrpSpPr>
                  <p:cNvPr id="1455" name="グループ化 1454">
                    <a:extLst>
                      <a:ext uri="{FF2B5EF4-FFF2-40B4-BE49-F238E27FC236}">
                        <a16:creationId xmlns:a16="http://schemas.microsoft.com/office/drawing/2014/main" id="{D920CCC7-DF63-DED0-CC57-8D8E29883A58}"/>
                      </a:ext>
                    </a:extLst>
                  </p:cNvPr>
                  <p:cNvGrpSpPr/>
                  <p:nvPr/>
                </p:nvGrpSpPr>
                <p:grpSpPr>
                  <a:xfrm>
                    <a:off x="4301616" y="2436460"/>
                    <a:ext cx="1145217" cy="1490719"/>
                    <a:chOff x="4847590" y="2883485"/>
                    <a:chExt cx="1145217" cy="1490719"/>
                  </a:xfrm>
                </p:grpSpPr>
                <p:sp>
                  <p:nvSpPr>
                    <p:cNvPr id="1464" name="フローチャート : 磁気ディスク 55">
                      <a:extLst>
                        <a:ext uri="{FF2B5EF4-FFF2-40B4-BE49-F238E27FC236}">
                          <a16:creationId xmlns:a16="http://schemas.microsoft.com/office/drawing/2014/main" id="{90994DC9-666C-36AF-C08E-9935E23E282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47590" y="2883485"/>
                      <a:ext cx="1145217" cy="1490719"/>
                    </a:xfrm>
                    <a:prstGeom prst="flowChartMagneticDisk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65" name="円/楕円 56">
                      <a:extLst>
                        <a:ext uri="{FF2B5EF4-FFF2-40B4-BE49-F238E27FC236}">
                          <a16:creationId xmlns:a16="http://schemas.microsoft.com/office/drawing/2014/main" id="{C187D983-1155-34E5-8A3B-50C1A2C893D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99192" y="3023955"/>
                      <a:ext cx="442012" cy="185475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56" name="グループ化 1455">
                    <a:extLst>
                      <a:ext uri="{FF2B5EF4-FFF2-40B4-BE49-F238E27FC236}">
                        <a16:creationId xmlns:a16="http://schemas.microsoft.com/office/drawing/2014/main" id="{833FA870-33F5-E3EE-BEB1-8D9B812B3416}"/>
                      </a:ext>
                    </a:extLst>
                  </p:cNvPr>
                  <p:cNvGrpSpPr/>
                  <p:nvPr/>
                </p:nvGrpSpPr>
                <p:grpSpPr>
                  <a:xfrm>
                    <a:off x="4847590" y="2883485"/>
                    <a:ext cx="1376086" cy="1490719"/>
                    <a:chOff x="4847590" y="2883485"/>
                    <a:chExt cx="1376086" cy="1490719"/>
                  </a:xfrm>
                </p:grpSpPr>
                <p:grpSp>
                  <p:nvGrpSpPr>
                    <p:cNvPr id="1460" name="グループ化 1459">
                      <a:extLst>
                        <a:ext uri="{FF2B5EF4-FFF2-40B4-BE49-F238E27FC236}">
                          <a16:creationId xmlns:a16="http://schemas.microsoft.com/office/drawing/2014/main" id="{756D148A-20E3-CEB4-E95F-72E3411BDEA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847590" y="2883485"/>
                      <a:ext cx="1145217" cy="1490719"/>
                      <a:chOff x="4847590" y="2883485"/>
                      <a:chExt cx="1145217" cy="1490719"/>
                    </a:xfrm>
                  </p:grpSpPr>
                  <p:sp>
                    <p:nvSpPr>
                      <p:cNvPr id="1462" name="フローチャート : 磁気ディスク 53">
                        <a:extLst>
                          <a:ext uri="{FF2B5EF4-FFF2-40B4-BE49-F238E27FC236}">
                            <a16:creationId xmlns:a16="http://schemas.microsoft.com/office/drawing/2014/main" id="{D49D1D3E-2D3E-E158-2E42-FDBC449C8A8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847590" y="2883485"/>
                        <a:ext cx="1145217" cy="1490719"/>
                      </a:xfrm>
                      <a:prstGeom prst="flowChartMagneticDisk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63" name="円/楕円 54">
                        <a:extLst>
                          <a:ext uri="{FF2B5EF4-FFF2-40B4-BE49-F238E27FC236}">
                            <a16:creationId xmlns:a16="http://schemas.microsoft.com/office/drawing/2014/main" id="{D622CA3F-A7BB-01F9-91E1-BCC7E5A9EC5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199192" y="3023955"/>
                        <a:ext cx="442012" cy="185475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461" name="大波 6">
                      <a:extLst>
                        <a:ext uri="{FF2B5EF4-FFF2-40B4-BE49-F238E27FC236}">
                          <a16:creationId xmlns:a16="http://schemas.microsoft.com/office/drawing/2014/main" id="{FFCD1C55-230A-9D9D-BBA3-5EAD1B49477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920051" y="3226639"/>
                      <a:ext cx="303625" cy="1039437"/>
                    </a:xfrm>
                    <a:custGeom>
                      <a:avLst/>
                      <a:gdLst>
                        <a:gd name="connsiteX0" fmla="*/ 0 w 294100"/>
                        <a:gd name="connsiteY0" fmla="*/ 29722 h 1051729"/>
                        <a:gd name="connsiteX1" fmla="*/ 294100 w 294100"/>
                        <a:gd name="connsiteY1" fmla="*/ 29722 h 1051729"/>
                        <a:gd name="connsiteX2" fmla="*/ 294100 w 294100"/>
                        <a:gd name="connsiteY2" fmla="*/ 1022007 h 1051729"/>
                        <a:gd name="connsiteX3" fmla="*/ 0 w 294100"/>
                        <a:gd name="connsiteY3" fmla="*/ 1022007 h 1051729"/>
                        <a:gd name="connsiteX4" fmla="*/ 0 w 294100"/>
                        <a:gd name="connsiteY4" fmla="*/ 29722 h 1051729"/>
                        <a:gd name="connsiteX0" fmla="*/ 3757 w 297857"/>
                        <a:gd name="connsiteY0" fmla="*/ 28600 h 1049484"/>
                        <a:gd name="connsiteX1" fmla="*/ 297857 w 297857"/>
                        <a:gd name="connsiteY1" fmla="*/ 28600 h 1049484"/>
                        <a:gd name="connsiteX2" fmla="*/ 297857 w 297857"/>
                        <a:gd name="connsiteY2" fmla="*/ 1020885 h 1049484"/>
                        <a:gd name="connsiteX3" fmla="*/ 3757 w 297857"/>
                        <a:gd name="connsiteY3" fmla="*/ 1020885 h 1049484"/>
                        <a:gd name="connsiteX4" fmla="*/ 0 w 297857"/>
                        <a:gd name="connsiteY4" fmla="*/ 534988 h 1049484"/>
                        <a:gd name="connsiteX5" fmla="*/ 3757 w 297857"/>
                        <a:gd name="connsiteY5" fmla="*/ 28600 h 1049484"/>
                        <a:gd name="connsiteX0" fmla="*/ 0 w 297857"/>
                        <a:gd name="connsiteY0" fmla="*/ 534988 h 1049484"/>
                        <a:gd name="connsiteX1" fmla="*/ 3757 w 297857"/>
                        <a:gd name="connsiteY1" fmla="*/ 28600 h 1049484"/>
                        <a:gd name="connsiteX2" fmla="*/ 297857 w 297857"/>
                        <a:gd name="connsiteY2" fmla="*/ 28600 h 1049484"/>
                        <a:gd name="connsiteX3" fmla="*/ 297857 w 297857"/>
                        <a:gd name="connsiteY3" fmla="*/ 1020885 h 1049484"/>
                        <a:gd name="connsiteX4" fmla="*/ 3757 w 297857"/>
                        <a:gd name="connsiteY4" fmla="*/ 1020885 h 1049484"/>
                        <a:gd name="connsiteX5" fmla="*/ 91440 w 297857"/>
                        <a:gd name="connsiteY5" fmla="*/ 626428 h 1049484"/>
                        <a:gd name="connsiteX0" fmla="*/ 294 w 294394"/>
                        <a:gd name="connsiteY0" fmla="*/ 28600 h 1049484"/>
                        <a:gd name="connsiteX1" fmla="*/ 294394 w 294394"/>
                        <a:gd name="connsiteY1" fmla="*/ 28600 h 1049484"/>
                        <a:gd name="connsiteX2" fmla="*/ 294394 w 294394"/>
                        <a:gd name="connsiteY2" fmla="*/ 1020885 h 1049484"/>
                        <a:gd name="connsiteX3" fmla="*/ 294 w 294394"/>
                        <a:gd name="connsiteY3" fmla="*/ 1020885 h 1049484"/>
                        <a:gd name="connsiteX4" fmla="*/ 87977 w 294394"/>
                        <a:gd name="connsiteY4" fmla="*/ 626428 h 1049484"/>
                        <a:gd name="connsiteX0" fmla="*/ 0 w 294100"/>
                        <a:gd name="connsiteY0" fmla="*/ 28600 h 1049484"/>
                        <a:gd name="connsiteX1" fmla="*/ 294100 w 294100"/>
                        <a:gd name="connsiteY1" fmla="*/ 28600 h 1049484"/>
                        <a:gd name="connsiteX2" fmla="*/ 294100 w 294100"/>
                        <a:gd name="connsiteY2" fmla="*/ 1020885 h 1049484"/>
                        <a:gd name="connsiteX3" fmla="*/ 0 w 294100"/>
                        <a:gd name="connsiteY3" fmla="*/ 1020885 h 1049484"/>
                        <a:gd name="connsiteX0" fmla="*/ 0 w 303625"/>
                        <a:gd name="connsiteY0" fmla="*/ 29983 h 1039437"/>
                        <a:gd name="connsiteX1" fmla="*/ 303625 w 303625"/>
                        <a:gd name="connsiteY1" fmla="*/ 18553 h 1039437"/>
                        <a:gd name="connsiteX2" fmla="*/ 303625 w 303625"/>
                        <a:gd name="connsiteY2" fmla="*/ 1010838 h 1039437"/>
                        <a:gd name="connsiteX3" fmla="*/ 9525 w 303625"/>
                        <a:gd name="connsiteY3" fmla="*/ 1010838 h 10394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03625" h="1039437">
                          <a:moveTo>
                            <a:pt x="0" y="29983"/>
                          </a:moveTo>
                          <a:cubicBezTo>
                            <a:pt x="98033" y="-69090"/>
                            <a:pt x="205592" y="117626"/>
                            <a:pt x="303625" y="18553"/>
                          </a:cubicBezTo>
                          <a:lnTo>
                            <a:pt x="303625" y="1010838"/>
                          </a:lnTo>
                          <a:cubicBezTo>
                            <a:pt x="205592" y="1109911"/>
                            <a:pt x="107558" y="911765"/>
                            <a:pt x="9525" y="1010838"/>
                          </a:cubicBezTo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57" name="グループ化 1456">
                    <a:extLst>
                      <a:ext uri="{FF2B5EF4-FFF2-40B4-BE49-F238E27FC236}">
                        <a16:creationId xmlns:a16="http://schemas.microsoft.com/office/drawing/2014/main" id="{1EAE3880-686B-F56D-BE7C-7DD851D87E5F}"/>
                      </a:ext>
                    </a:extLst>
                  </p:cNvPr>
                  <p:cNvGrpSpPr/>
                  <p:nvPr/>
                </p:nvGrpSpPr>
                <p:grpSpPr>
                  <a:xfrm>
                    <a:off x="3670300" y="2883485"/>
                    <a:ext cx="1145217" cy="1490719"/>
                    <a:chOff x="4847590" y="2883485"/>
                    <a:chExt cx="1145217" cy="1490719"/>
                  </a:xfrm>
                </p:grpSpPr>
                <p:sp>
                  <p:nvSpPr>
                    <p:cNvPr id="1458" name="フローチャート : 磁気ディスク 49">
                      <a:extLst>
                        <a:ext uri="{FF2B5EF4-FFF2-40B4-BE49-F238E27FC236}">
                          <a16:creationId xmlns:a16="http://schemas.microsoft.com/office/drawing/2014/main" id="{614E911B-736F-7950-1371-07DE7A95875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47590" y="2883485"/>
                      <a:ext cx="1145217" cy="1490719"/>
                    </a:xfrm>
                    <a:prstGeom prst="flowChartMagneticDisk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59" name="円/楕円 50">
                      <a:extLst>
                        <a:ext uri="{FF2B5EF4-FFF2-40B4-BE49-F238E27FC236}">
                          <a16:creationId xmlns:a16="http://schemas.microsoft.com/office/drawing/2014/main" id="{CB4FB5EA-25E1-B881-D299-7366129FA14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99192" y="3023955"/>
                      <a:ext cx="442012" cy="185475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449" name="グループ化 1448">
                  <a:extLst>
                    <a:ext uri="{FF2B5EF4-FFF2-40B4-BE49-F238E27FC236}">
                      <a16:creationId xmlns:a16="http://schemas.microsoft.com/office/drawing/2014/main" id="{5BF028C8-0860-8751-3E17-727A6A37411F}"/>
                    </a:ext>
                  </a:extLst>
                </p:cNvPr>
                <p:cNvGrpSpPr/>
                <p:nvPr/>
              </p:nvGrpSpPr>
              <p:grpSpPr>
                <a:xfrm>
                  <a:off x="3848503" y="3822742"/>
                  <a:ext cx="1145566" cy="2000447"/>
                  <a:chOff x="-2689612" y="4813127"/>
                  <a:chExt cx="1528033" cy="2668332"/>
                </a:xfrm>
              </p:grpSpPr>
              <p:sp>
                <p:nvSpPr>
                  <p:cNvPr id="1450" name="楕円 1449">
                    <a:extLst>
                      <a:ext uri="{FF2B5EF4-FFF2-40B4-BE49-F238E27FC236}">
                        <a16:creationId xmlns:a16="http://schemas.microsoft.com/office/drawing/2014/main" id="{C98EA8D4-1661-C4F2-E5A7-E86AD99A2136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260104" y="4813127"/>
                    <a:ext cx="915485" cy="105756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1" name="四角形: 角を丸くする 1450">
                    <a:extLst>
                      <a:ext uri="{FF2B5EF4-FFF2-40B4-BE49-F238E27FC236}">
                        <a16:creationId xmlns:a16="http://schemas.microsoft.com/office/drawing/2014/main" id="{B783672F-6351-071C-D4DB-24D2195484C7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066670" y="5907015"/>
                    <a:ext cx="500773" cy="10871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2" name="台形 1451">
                    <a:extLst>
                      <a:ext uri="{FF2B5EF4-FFF2-40B4-BE49-F238E27FC236}">
                        <a16:creationId xmlns:a16="http://schemas.microsoft.com/office/drawing/2014/main" id="{C7AD4666-AB7E-81B4-C58A-CA4BD8F841B4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925778" y="5808122"/>
                    <a:ext cx="254908" cy="278731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3" name="フリーフォーム: 図形 1452">
                    <a:extLst>
                      <a:ext uri="{FF2B5EF4-FFF2-40B4-BE49-F238E27FC236}">
                        <a16:creationId xmlns:a16="http://schemas.microsoft.com/office/drawing/2014/main" id="{FF19554E-2588-FE95-408E-4586BF9D5523}"/>
                      </a:ext>
                    </a:extLst>
                  </p:cNvPr>
                  <p:cNvSpPr/>
                  <p:nvPr/>
                </p:nvSpPr>
                <p:spPr bwMode="auto">
                  <a:xfrm rot="14846665" flipH="1">
                    <a:off x="-2461444" y="6672096"/>
                    <a:ext cx="413538" cy="869874"/>
                  </a:xfrm>
                  <a:custGeom>
                    <a:avLst/>
                    <a:gdLst>
                      <a:gd name="connsiteX0" fmla="*/ 0 w 420127"/>
                      <a:gd name="connsiteY0" fmla="*/ 737088 h 869873"/>
                      <a:gd name="connsiteX1" fmla="*/ 229992 w 420127"/>
                      <a:gd name="connsiteY1" fmla="*/ 869873 h 869873"/>
                      <a:gd name="connsiteX2" fmla="*/ 413538 w 420127"/>
                      <a:gd name="connsiteY2" fmla="*/ 488722 h 869873"/>
                      <a:gd name="connsiteX3" fmla="*/ 420127 w 420127"/>
                      <a:gd name="connsiteY3" fmla="*/ 488722 h 869873"/>
                      <a:gd name="connsiteX4" fmla="*/ 395310 w 420127"/>
                      <a:gd name="connsiteY4" fmla="*/ 0 h 869873"/>
                      <a:gd name="connsiteX5" fmla="*/ 261524 w 420127"/>
                      <a:gd name="connsiteY5" fmla="*/ 0 h 869873"/>
                      <a:gd name="connsiteX6" fmla="*/ 242128 w 420127"/>
                      <a:gd name="connsiteY6" fmla="*/ 381962 h 869873"/>
                      <a:gd name="connsiteX0" fmla="*/ 0 w 413538"/>
                      <a:gd name="connsiteY0" fmla="*/ 737088 h 869873"/>
                      <a:gd name="connsiteX1" fmla="*/ 229992 w 413538"/>
                      <a:gd name="connsiteY1" fmla="*/ 869873 h 869873"/>
                      <a:gd name="connsiteX2" fmla="*/ 413538 w 413538"/>
                      <a:gd name="connsiteY2" fmla="*/ 488722 h 869873"/>
                      <a:gd name="connsiteX3" fmla="*/ 395310 w 413538"/>
                      <a:gd name="connsiteY3" fmla="*/ 0 h 869873"/>
                      <a:gd name="connsiteX4" fmla="*/ 261524 w 413538"/>
                      <a:gd name="connsiteY4" fmla="*/ 0 h 869873"/>
                      <a:gd name="connsiteX5" fmla="*/ 242128 w 413538"/>
                      <a:gd name="connsiteY5" fmla="*/ 381962 h 869873"/>
                      <a:gd name="connsiteX6" fmla="*/ 0 w 413538"/>
                      <a:gd name="connsiteY6" fmla="*/ 737088 h 869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3538" h="869873">
                        <a:moveTo>
                          <a:pt x="0" y="737088"/>
                        </a:moveTo>
                        <a:lnTo>
                          <a:pt x="229992" y="869873"/>
                        </a:lnTo>
                        <a:lnTo>
                          <a:pt x="413538" y="488722"/>
                        </a:lnTo>
                        <a:lnTo>
                          <a:pt x="395310" y="0"/>
                        </a:lnTo>
                        <a:lnTo>
                          <a:pt x="261524" y="0"/>
                        </a:lnTo>
                        <a:lnTo>
                          <a:pt x="242128" y="381962"/>
                        </a:lnTo>
                        <a:lnTo>
                          <a:pt x="0" y="737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454" name="フリーフォーム: 図形 1453">
                    <a:extLst>
                      <a:ext uri="{FF2B5EF4-FFF2-40B4-BE49-F238E27FC236}">
                        <a16:creationId xmlns:a16="http://schemas.microsoft.com/office/drawing/2014/main" id="{36C4EBD7-A268-F949-63D0-BE95835C6E32}"/>
                      </a:ext>
                    </a:extLst>
                  </p:cNvPr>
                  <p:cNvSpPr/>
                  <p:nvPr/>
                </p:nvSpPr>
                <p:spPr bwMode="auto">
                  <a:xfrm rot="8100000" flipH="1">
                    <a:off x="-1575117" y="6611586"/>
                    <a:ext cx="413538" cy="869873"/>
                  </a:xfrm>
                  <a:custGeom>
                    <a:avLst/>
                    <a:gdLst>
                      <a:gd name="connsiteX0" fmla="*/ 0 w 420127"/>
                      <a:gd name="connsiteY0" fmla="*/ 737088 h 869873"/>
                      <a:gd name="connsiteX1" fmla="*/ 229992 w 420127"/>
                      <a:gd name="connsiteY1" fmla="*/ 869873 h 869873"/>
                      <a:gd name="connsiteX2" fmla="*/ 413538 w 420127"/>
                      <a:gd name="connsiteY2" fmla="*/ 488722 h 869873"/>
                      <a:gd name="connsiteX3" fmla="*/ 420127 w 420127"/>
                      <a:gd name="connsiteY3" fmla="*/ 488722 h 869873"/>
                      <a:gd name="connsiteX4" fmla="*/ 395310 w 420127"/>
                      <a:gd name="connsiteY4" fmla="*/ 0 h 869873"/>
                      <a:gd name="connsiteX5" fmla="*/ 261524 w 420127"/>
                      <a:gd name="connsiteY5" fmla="*/ 0 h 869873"/>
                      <a:gd name="connsiteX6" fmla="*/ 242128 w 420127"/>
                      <a:gd name="connsiteY6" fmla="*/ 381962 h 869873"/>
                      <a:gd name="connsiteX0" fmla="*/ 0 w 413538"/>
                      <a:gd name="connsiteY0" fmla="*/ 737088 h 869873"/>
                      <a:gd name="connsiteX1" fmla="*/ 229992 w 413538"/>
                      <a:gd name="connsiteY1" fmla="*/ 869873 h 869873"/>
                      <a:gd name="connsiteX2" fmla="*/ 413538 w 413538"/>
                      <a:gd name="connsiteY2" fmla="*/ 488722 h 869873"/>
                      <a:gd name="connsiteX3" fmla="*/ 395310 w 413538"/>
                      <a:gd name="connsiteY3" fmla="*/ 0 h 869873"/>
                      <a:gd name="connsiteX4" fmla="*/ 261524 w 413538"/>
                      <a:gd name="connsiteY4" fmla="*/ 0 h 869873"/>
                      <a:gd name="connsiteX5" fmla="*/ 242128 w 413538"/>
                      <a:gd name="connsiteY5" fmla="*/ 381962 h 869873"/>
                      <a:gd name="connsiteX6" fmla="*/ 0 w 413538"/>
                      <a:gd name="connsiteY6" fmla="*/ 737088 h 869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3538" h="869873">
                        <a:moveTo>
                          <a:pt x="0" y="737088"/>
                        </a:moveTo>
                        <a:lnTo>
                          <a:pt x="229992" y="869873"/>
                        </a:lnTo>
                        <a:lnTo>
                          <a:pt x="413538" y="488722"/>
                        </a:lnTo>
                        <a:lnTo>
                          <a:pt x="395310" y="0"/>
                        </a:lnTo>
                        <a:lnTo>
                          <a:pt x="261524" y="0"/>
                        </a:lnTo>
                        <a:lnTo>
                          <a:pt x="242128" y="381962"/>
                        </a:lnTo>
                        <a:lnTo>
                          <a:pt x="0" y="737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</p:grpSp>
          <p:sp>
            <p:nvSpPr>
              <p:cNvPr id="1424" name="楕円 1423">
                <a:extLst>
                  <a:ext uri="{FF2B5EF4-FFF2-40B4-BE49-F238E27FC236}">
                    <a16:creationId xmlns:a16="http://schemas.microsoft.com/office/drawing/2014/main" id="{44C6A264-C6EC-6321-3C0F-8A8A69427280}"/>
                  </a:ext>
                </a:extLst>
              </p:cNvPr>
              <p:cNvSpPr/>
              <p:nvPr/>
            </p:nvSpPr>
            <p:spPr bwMode="auto">
              <a:xfrm>
                <a:off x="2212839" y="1713303"/>
                <a:ext cx="114795" cy="11479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25" name="楕円 1424">
                <a:extLst>
                  <a:ext uri="{FF2B5EF4-FFF2-40B4-BE49-F238E27FC236}">
                    <a16:creationId xmlns:a16="http://schemas.microsoft.com/office/drawing/2014/main" id="{000DE7EA-0B67-6E42-BF05-BCDE963101DD}"/>
                  </a:ext>
                </a:extLst>
              </p:cNvPr>
              <p:cNvSpPr/>
              <p:nvPr/>
            </p:nvSpPr>
            <p:spPr bwMode="auto">
              <a:xfrm>
                <a:off x="2370001" y="1713303"/>
                <a:ext cx="114795" cy="11479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26" name="楕円 1425">
                <a:extLst>
                  <a:ext uri="{FF2B5EF4-FFF2-40B4-BE49-F238E27FC236}">
                    <a16:creationId xmlns:a16="http://schemas.microsoft.com/office/drawing/2014/main" id="{C2CEF434-DCFD-B9B5-850D-BEE9E867A7E8}"/>
                  </a:ext>
                </a:extLst>
              </p:cNvPr>
              <p:cNvSpPr/>
              <p:nvPr/>
            </p:nvSpPr>
            <p:spPr bwMode="auto">
              <a:xfrm>
                <a:off x="2555739" y="1713303"/>
                <a:ext cx="114795" cy="11479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27" name="楕円 1426">
                <a:extLst>
                  <a:ext uri="{FF2B5EF4-FFF2-40B4-BE49-F238E27FC236}">
                    <a16:creationId xmlns:a16="http://schemas.microsoft.com/office/drawing/2014/main" id="{1B92E2C1-2927-5E04-CDD3-9413EB86A50C}"/>
                  </a:ext>
                </a:extLst>
              </p:cNvPr>
              <p:cNvSpPr/>
              <p:nvPr/>
            </p:nvSpPr>
            <p:spPr bwMode="auto">
              <a:xfrm>
                <a:off x="2712901" y="1713303"/>
                <a:ext cx="114795" cy="11479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28" name="楕円 1427">
                <a:extLst>
                  <a:ext uri="{FF2B5EF4-FFF2-40B4-BE49-F238E27FC236}">
                    <a16:creationId xmlns:a16="http://schemas.microsoft.com/office/drawing/2014/main" id="{3114D177-C887-1119-10AC-01DFE9C777D8}"/>
                  </a:ext>
                </a:extLst>
              </p:cNvPr>
              <p:cNvSpPr/>
              <p:nvPr/>
            </p:nvSpPr>
            <p:spPr bwMode="auto">
              <a:xfrm>
                <a:off x="2240806" y="1732673"/>
                <a:ext cx="45720" cy="4572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29" name="楕円 1428">
                <a:extLst>
                  <a:ext uri="{FF2B5EF4-FFF2-40B4-BE49-F238E27FC236}">
                    <a16:creationId xmlns:a16="http://schemas.microsoft.com/office/drawing/2014/main" id="{794D1B09-625A-E071-31AE-F704ABCEB92A}"/>
                  </a:ext>
                </a:extLst>
              </p:cNvPr>
              <p:cNvSpPr/>
              <p:nvPr/>
            </p:nvSpPr>
            <p:spPr bwMode="auto">
              <a:xfrm>
                <a:off x="2397968" y="1732673"/>
                <a:ext cx="45720" cy="4572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30" name="楕円 1429">
                <a:extLst>
                  <a:ext uri="{FF2B5EF4-FFF2-40B4-BE49-F238E27FC236}">
                    <a16:creationId xmlns:a16="http://schemas.microsoft.com/office/drawing/2014/main" id="{69052DAB-D807-D223-B896-83B48023D122}"/>
                  </a:ext>
                </a:extLst>
              </p:cNvPr>
              <p:cNvSpPr/>
              <p:nvPr/>
            </p:nvSpPr>
            <p:spPr bwMode="auto">
              <a:xfrm>
                <a:off x="2583706" y="1732673"/>
                <a:ext cx="45720" cy="4572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31" name="楕円 1430">
                <a:extLst>
                  <a:ext uri="{FF2B5EF4-FFF2-40B4-BE49-F238E27FC236}">
                    <a16:creationId xmlns:a16="http://schemas.microsoft.com/office/drawing/2014/main" id="{3EA935A2-FD15-2DCD-299D-400229CBA2CF}"/>
                  </a:ext>
                </a:extLst>
              </p:cNvPr>
              <p:cNvSpPr/>
              <p:nvPr/>
            </p:nvSpPr>
            <p:spPr bwMode="auto">
              <a:xfrm>
                <a:off x="2740868" y="1732673"/>
                <a:ext cx="45720" cy="4572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32" name="楕円 1431">
                <a:extLst>
                  <a:ext uri="{FF2B5EF4-FFF2-40B4-BE49-F238E27FC236}">
                    <a16:creationId xmlns:a16="http://schemas.microsoft.com/office/drawing/2014/main" id="{E7D8A39C-9900-D670-71A0-A6D1048144A7}"/>
                  </a:ext>
                </a:extLst>
              </p:cNvPr>
              <p:cNvSpPr/>
              <p:nvPr/>
            </p:nvSpPr>
            <p:spPr bwMode="auto">
              <a:xfrm>
                <a:off x="2639082" y="1839509"/>
                <a:ext cx="114795" cy="114795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33" name="楕円 1432">
                <a:extLst>
                  <a:ext uri="{FF2B5EF4-FFF2-40B4-BE49-F238E27FC236}">
                    <a16:creationId xmlns:a16="http://schemas.microsoft.com/office/drawing/2014/main" id="{524B9D02-6218-1290-B2FC-E24ED9D3638F}"/>
                  </a:ext>
                </a:extLst>
              </p:cNvPr>
              <p:cNvSpPr/>
              <p:nvPr/>
            </p:nvSpPr>
            <p:spPr bwMode="auto">
              <a:xfrm>
                <a:off x="2296182" y="1839509"/>
                <a:ext cx="114795" cy="114795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34" name="フリーフォーム: 図形 1433">
                <a:extLst>
                  <a:ext uri="{FF2B5EF4-FFF2-40B4-BE49-F238E27FC236}">
                    <a16:creationId xmlns:a16="http://schemas.microsoft.com/office/drawing/2014/main" id="{CB4B3A7E-82A3-44DC-82F1-F68ECFF05923}"/>
                  </a:ext>
                </a:extLst>
              </p:cNvPr>
              <p:cNvSpPr/>
              <p:nvPr/>
            </p:nvSpPr>
            <p:spPr bwMode="auto">
              <a:xfrm rot="4608019" flipH="1">
                <a:off x="2103092" y="1600031"/>
                <a:ext cx="455107" cy="613535"/>
              </a:xfrm>
              <a:custGeom>
                <a:avLst/>
                <a:gdLst>
                  <a:gd name="connsiteX0" fmla="*/ 433296 w 434807"/>
                  <a:gd name="connsiteY0" fmla="*/ 490865 h 586168"/>
                  <a:gd name="connsiteX1" fmla="*/ 421245 w 434807"/>
                  <a:gd name="connsiteY1" fmla="*/ 550799 h 586168"/>
                  <a:gd name="connsiteX2" fmla="*/ 310410 w 434807"/>
                  <a:gd name="connsiteY2" fmla="*/ 572607 h 586168"/>
                  <a:gd name="connsiteX3" fmla="*/ 34190 w 434807"/>
                  <a:gd name="connsiteY3" fmla="*/ 387212 h 586168"/>
                  <a:gd name="connsiteX4" fmla="*/ 331 w 434807"/>
                  <a:gd name="connsiteY4" fmla="*/ 336311 h 586168"/>
                  <a:gd name="connsiteX5" fmla="*/ 278 w 434807"/>
                  <a:gd name="connsiteY5" fmla="*/ 310939 h 586168"/>
                  <a:gd name="connsiteX6" fmla="*/ 0 w 434807"/>
                  <a:gd name="connsiteY6" fmla="*/ 309562 h 586168"/>
                  <a:gd name="connsiteX7" fmla="*/ 0 w 434807"/>
                  <a:gd name="connsiteY7" fmla="*/ 79875 h 586168"/>
                  <a:gd name="connsiteX8" fmla="*/ 79875 w 434807"/>
                  <a:gd name="connsiteY8" fmla="*/ 0 h 586168"/>
                  <a:gd name="connsiteX9" fmla="*/ 159750 w 434807"/>
                  <a:gd name="connsiteY9" fmla="*/ 79875 h 586168"/>
                  <a:gd name="connsiteX10" fmla="*/ 159750 w 434807"/>
                  <a:gd name="connsiteY10" fmla="*/ 279090 h 586168"/>
                  <a:gd name="connsiteX11" fmla="*/ 399437 w 434807"/>
                  <a:gd name="connsiteY11" fmla="*/ 439964 h 586168"/>
                  <a:gd name="connsiteX12" fmla="*/ 433296 w 434807"/>
                  <a:gd name="connsiteY12" fmla="*/ 490865 h 586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4807" h="586168">
                    <a:moveTo>
                      <a:pt x="433296" y="490865"/>
                    </a:moveTo>
                    <a:cubicBezTo>
                      <a:pt x="437243" y="510922"/>
                      <a:pt x="433538" y="532485"/>
                      <a:pt x="421245" y="550799"/>
                    </a:cubicBezTo>
                    <a:cubicBezTo>
                      <a:pt x="396661" y="587428"/>
                      <a:pt x="347039" y="597191"/>
                      <a:pt x="310410" y="572607"/>
                    </a:cubicBezTo>
                    <a:lnTo>
                      <a:pt x="34190" y="387212"/>
                    </a:lnTo>
                    <a:cubicBezTo>
                      <a:pt x="15875" y="374920"/>
                      <a:pt x="4278" y="356368"/>
                      <a:pt x="331" y="336311"/>
                    </a:cubicBezTo>
                    <a:lnTo>
                      <a:pt x="278" y="310939"/>
                    </a:lnTo>
                    <a:lnTo>
                      <a:pt x="0" y="309562"/>
                    </a:lnTo>
                    <a:lnTo>
                      <a:pt x="0" y="79875"/>
                    </a:lnTo>
                    <a:cubicBezTo>
                      <a:pt x="0" y="35761"/>
                      <a:pt x="35761" y="0"/>
                      <a:pt x="79875" y="0"/>
                    </a:cubicBezTo>
                    <a:cubicBezTo>
                      <a:pt x="123989" y="0"/>
                      <a:pt x="159750" y="35761"/>
                      <a:pt x="159750" y="79875"/>
                    </a:cubicBezTo>
                    <a:lnTo>
                      <a:pt x="159750" y="279090"/>
                    </a:lnTo>
                    <a:lnTo>
                      <a:pt x="399437" y="439964"/>
                    </a:lnTo>
                    <a:cubicBezTo>
                      <a:pt x="417751" y="452256"/>
                      <a:pt x="429350" y="470808"/>
                      <a:pt x="433296" y="49086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5" name="正方形/長方形 1434">
                <a:extLst>
                  <a:ext uri="{FF2B5EF4-FFF2-40B4-BE49-F238E27FC236}">
                    <a16:creationId xmlns:a16="http://schemas.microsoft.com/office/drawing/2014/main" id="{E5EB0E6E-6FDB-D3C7-64F1-848839A4A65E}"/>
                  </a:ext>
                </a:extLst>
              </p:cNvPr>
              <p:cNvSpPr/>
              <p:nvPr/>
            </p:nvSpPr>
            <p:spPr bwMode="auto">
              <a:xfrm>
                <a:off x="1046033" y="2351717"/>
                <a:ext cx="439236" cy="45719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6" name="正方形/長方形 1435">
                <a:extLst>
                  <a:ext uri="{FF2B5EF4-FFF2-40B4-BE49-F238E27FC236}">
                    <a16:creationId xmlns:a16="http://schemas.microsoft.com/office/drawing/2014/main" id="{759916A4-CB85-3B19-0015-ECF536921832}"/>
                  </a:ext>
                </a:extLst>
              </p:cNvPr>
              <p:cNvSpPr/>
              <p:nvPr/>
            </p:nvSpPr>
            <p:spPr bwMode="auto">
              <a:xfrm>
                <a:off x="888870" y="2475542"/>
                <a:ext cx="439236" cy="45719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7" name="正方形/長方形 1436">
                <a:extLst>
                  <a:ext uri="{FF2B5EF4-FFF2-40B4-BE49-F238E27FC236}">
                    <a16:creationId xmlns:a16="http://schemas.microsoft.com/office/drawing/2014/main" id="{EB88B150-A948-ECC5-A3EA-72056BEECA83}"/>
                  </a:ext>
                </a:extLst>
              </p:cNvPr>
              <p:cNvSpPr/>
              <p:nvPr/>
            </p:nvSpPr>
            <p:spPr bwMode="auto">
              <a:xfrm>
                <a:off x="1046032" y="2599367"/>
                <a:ext cx="439236" cy="45719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8" name="楕円 365">
                <a:extLst>
                  <a:ext uri="{FF2B5EF4-FFF2-40B4-BE49-F238E27FC236}">
                    <a16:creationId xmlns:a16="http://schemas.microsoft.com/office/drawing/2014/main" id="{185BD9E3-3FA4-A3CB-4CF4-904790A73F04}"/>
                  </a:ext>
                </a:extLst>
              </p:cNvPr>
              <p:cNvSpPr/>
              <p:nvPr/>
            </p:nvSpPr>
            <p:spPr bwMode="auto">
              <a:xfrm rot="16200000">
                <a:off x="1111666" y="926651"/>
                <a:ext cx="178492" cy="252308"/>
              </a:xfrm>
              <a:custGeom>
                <a:avLst/>
                <a:gdLst>
                  <a:gd name="connsiteX0" fmla="*/ 0 w 863706"/>
                  <a:gd name="connsiteY0" fmla="*/ 431853 h 863706"/>
                  <a:gd name="connsiteX1" fmla="*/ 431853 w 863706"/>
                  <a:gd name="connsiteY1" fmla="*/ 0 h 863706"/>
                  <a:gd name="connsiteX2" fmla="*/ 863706 w 863706"/>
                  <a:gd name="connsiteY2" fmla="*/ 431853 h 863706"/>
                  <a:gd name="connsiteX3" fmla="*/ 431853 w 863706"/>
                  <a:gd name="connsiteY3" fmla="*/ 863706 h 863706"/>
                  <a:gd name="connsiteX4" fmla="*/ 0 w 863706"/>
                  <a:gd name="connsiteY4" fmla="*/ 431853 h 863706"/>
                  <a:gd name="connsiteX0" fmla="*/ 0 w 863706"/>
                  <a:gd name="connsiteY0" fmla="*/ 431853 h 863706"/>
                  <a:gd name="connsiteX1" fmla="*/ 431853 w 863706"/>
                  <a:gd name="connsiteY1" fmla="*/ 0 h 863706"/>
                  <a:gd name="connsiteX2" fmla="*/ 863706 w 863706"/>
                  <a:gd name="connsiteY2" fmla="*/ 431853 h 863706"/>
                  <a:gd name="connsiteX3" fmla="*/ 431853 w 863706"/>
                  <a:gd name="connsiteY3" fmla="*/ 863706 h 863706"/>
                  <a:gd name="connsiteX4" fmla="*/ 0 w 863706"/>
                  <a:gd name="connsiteY4" fmla="*/ 431853 h 863706"/>
                  <a:gd name="connsiteX0" fmla="*/ 0 w 863706"/>
                  <a:gd name="connsiteY0" fmla="*/ 431853 h 863706"/>
                  <a:gd name="connsiteX1" fmla="*/ 431853 w 863706"/>
                  <a:gd name="connsiteY1" fmla="*/ 0 h 863706"/>
                  <a:gd name="connsiteX2" fmla="*/ 863706 w 863706"/>
                  <a:gd name="connsiteY2" fmla="*/ 431853 h 863706"/>
                  <a:gd name="connsiteX3" fmla="*/ 431853 w 863706"/>
                  <a:gd name="connsiteY3" fmla="*/ 863706 h 863706"/>
                  <a:gd name="connsiteX4" fmla="*/ 0 w 863706"/>
                  <a:gd name="connsiteY4" fmla="*/ 431853 h 863706"/>
                  <a:gd name="connsiteX0" fmla="*/ 0 w 863706"/>
                  <a:gd name="connsiteY0" fmla="*/ 431853 h 863706"/>
                  <a:gd name="connsiteX1" fmla="*/ 431853 w 863706"/>
                  <a:gd name="connsiteY1" fmla="*/ 0 h 863706"/>
                  <a:gd name="connsiteX2" fmla="*/ 863706 w 863706"/>
                  <a:gd name="connsiteY2" fmla="*/ 431853 h 863706"/>
                  <a:gd name="connsiteX3" fmla="*/ 431853 w 863706"/>
                  <a:gd name="connsiteY3" fmla="*/ 863706 h 863706"/>
                  <a:gd name="connsiteX4" fmla="*/ 0 w 863706"/>
                  <a:gd name="connsiteY4" fmla="*/ 431853 h 863706"/>
                  <a:gd name="connsiteX0" fmla="*/ 0 w 863706"/>
                  <a:gd name="connsiteY0" fmla="*/ 431853 h 1220894"/>
                  <a:gd name="connsiteX1" fmla="*/ 431853 w 863706"/>
                  <a:gd name="connsiteY1" fmla="*/ 0 h 1220894"/>
                  <a:gd name="connsiteX2" fmla="*/ 863706 w 863706"/>
                  <a:gd name="connsiteY2" fmla="*/ 431853 h 1220894"/>
                  <a:gd name="connsiteX3" fmla="*/ 431853 w 863706"/>
                  <a:gd name="connsiteY3" fmla="*/ 1220894 h 1220894"/>
                  <a:gd name="connsiteX4" fmla="*/ 0 w 863706"/>
                  <a:gd name="connsiteY4" fmla="*/ 431853 h 1220894"/>
                  <a:gd name="connsiteX0" fmla="*/ 0 w 863706"/>
                  <a:gd name="connsiteY0" fmla="*/ 431853 h 1220894"/>
                  <a:gd name="connsiteX1" fmla="*/ 431853 w 863706"/>
                  <a:gd name="connsiteY1" fmla="*/ 0 h 1220894"/>
                  <a:gd name="connsiteX2" fmla="*/ 863706 w 863706"/>
                  <a:gd name="connsiteY2" fmla="*/ 431853 h 1220894"/>
                  <a:gd name="connsiteX3" fmla="*/ 431853 w 863706"/>
                  <a:gd name="connsiteY3" fmla="*/ 1220894 h 1220894"/>
                  <a:gd name="connsiteX4" fmla="*/ 0 w 863706"/>
                  <a:gd name="connsiteY4" fmla="*/ 431853 h 1220894"/>
                  <a:gd name="connsiteX0" fmla="*/ 0 w 863706"/>
                  <a:gd name="connsiteY0" fmla="*/ 431853 h 1220894"/>
                  <a:gd name="connsiteX1" fmla="*/ 431853 w 863706"/>
                  <a:gd name="connsiteY1" fmla="*/ 0 h 1220894"/>
                  <a:gd name="connsiteX2" fmla="*/ 863706 w 863706"/>
                  <a:gd name="connsiteY2" fmla="*/ 431853 h 1220894"/>
                  <a:gd name="connsiteX3" fmla="*/ 431853 w 863706"/>
                  <a:gd name="connsiteY3" fmla="*/ 1220894 h 1220894"/>
                  <a:gd name="connsiteX4" fmla="*/ 0 w 863706"/>
                  <a:gd name="connsiteY4" fmla="*/ 431853 h 122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3706" h="1220894">
                    <a:moveTo>
                      <a:pt x="0" y="431853"/>
                    </a:moveTo>
                    <a:cubicBezTo>
                      <a:pt x="0" y="193347"/>
                      <a:pt x="193347" y="0"/>
                      <a:pt x="431853" y="0"/>
                    </a:cubicBezTo>
                    <a:cubicBezTo>
                      <a:pt x="670359" y="0"/>
                      <a:pt x="863706" y="193347"/>
                      <a:pt x="863706" y="431853"/>
                    </a:cubicBezTo>
                    <a:cubicBezTo>
                      <a:pt x="863706" y="670359"/>
                      <a:pt x="613209" y="944669"/>
                      <a:pt x="431853" y="1220894"/>
                    </a:cubicBezTo>
                    <a:cubicBezTo>
                      <a:pt x="250497" y="935144"/>
                      <a:pt x="0" y="670359"/>
                      <a:pt x="0" y="431853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9" name="楕円 365">
                <a:extLst>
                  <a:ext uri="{FF2B5EF4-FFF2-40B4-BE49-F238E27FC236}">
                    <a16:creationId xmlns:a16="http://schemas.microsoft.com/office/drawing/2014/main" id="{C03B8A86-18A1-8245-F5D0-2BF5C210EA59}"/>
                  </a:ext>
                </a:extLst>
              </p:cNvPr>
              <p:cNvSpPr/>
              <p:nvPr/>
            </p:nvSpPr>
            <p:spPr bwMode="auto">
              <a:xfrm rot="18000000">
                <a:off x="1354554" y="717101"/>
                <a:ext cx="178492" cy="252308"/>
              </a:xfrm>
              <a:custGeom>
                <a:avLst/>
                <a:gdLst>
                  <a:gd name="connsiteX0" fmla="*/ 0 w 863706"/>
                  <a:gd name="connsiteY0" fmla="*/ 431853 h 863706"/>
                  <a:gd name="connsiteX1" fmla="*/ 431853 w 863706"/>
                  <a:gd name="connsiteY1" fmla="*/ 0 h 863706"/>
                  <a:gd name="connsiteX2" fmla="*/ 863706 w 863706"/>
                  <a:gd name="connsiteY2" fmla="*/ 431853 h 863706"/>
                  <a:gd name="connsiteX3" fmla="*/ 431853 w 863706"/>
                  <a:gd name="connsiteY3" fmla="*/ 863706 h 863706"/>
                  <a:gd name="connsiteX4" fmla="*/ 0 w 863706"/>
                  <a:gd name="connsiteY4" fmla="*/ 431853 h 863706"/>
                  <a:gd name="connsiteX0" fmla="*/ 0 w 863706"/>
                  <a:gd name="connsiteY0" fmla="*/ 431853 h 863706"/>
                  <a:gd name="connsiteX1" fmla="*/ 431853 w 863706"/>
                  <a:gd name="connsiteY1" fmla="*/ 0 h 863706"/>
                  <a:gd name="connsiteX2" fmla="*/ 863706 w 863706"/>
                  <a:gd name="connsiteY2" fmla="*/ 431853 h 863706"/>
                  <a:gd name="connsiteX3" fmla="*/ 431853 w 863706"/>
                  <a:gd name="connsiteY3" fmla="*/ 863706 h 863706"/>
                  <a:gd name="connsiteX4" fmla="*/ 0 w 863706"/>
                  <a:gd name="connsiteY4" fmla="*/ 431853 h 863706"/>
                  <a:gd name="connsiteX0" fmla="*/ 0 w 863706"/>
                  <a:gd name="connsiteY0" fmla="*/ 431853 h 863706"/>
                  <a:gd name="connsiteX1" fmla="*/ 431853 w 863706"/>
                  <a:gd name="connsiteY1" fmla="*/ 0 h 863706"/>
                  <a:gd name="connsiteX2" fmla="*/ 863706 w 863706"/>
                  <a:gd name="connsiteY2" fmla="*/ 431853 h 863706"/>
                  <a:gd name="connsiteX3" fmla="*/ 431853 w 863706"/>
                  <a:gd name="connsiteY3" fmla="*/ 863706 h 863706"/>
                  <a:gd name="connsiteX4" fmla="*/ 0 w 863706"/>
                  <a:gd name="connsiteY4" fmla="*/ 431853 h 863706"/>
                  <a:gd name="connsiteX0" fmla="*/ 0 w 863706"/>
                  <a:gd name="connsiteY0" fmla="*/ 431853 h 863706"/>
                  <a:gd name="connsiteX1" fmla="*/ 431853 w 863706"/>
                  <a:gd name="connsiteY1" fmla="*/ 0 h 863706"/>
                  <a:gd name="connsiteX2" fmla="*/ 863706 w 863706"/>
                  <a:gd name="connsiteY2" fmla="*/ 431853 h 863706"/>
                  <a:gd name="connsiteX3" fmla="*/ 431853 w 863706"/>
                  <a:gd name="connsiteY3" fmla="*/ 863706 h 863706"/>
                  <a:gd name="connsiteX4" fmla="*/ 0 w 863706"/>
                  <a:gd name="connsiteY4" fmla="*/ 431853 h 863706"/>
                  <a:gd name="connsiteX0" fmla="*/ 0 w 863706"/>
                  <a:gd name="connsiteY0" fmla="*/ 431853 h 1220894"/>
                  <a:gd name="connsiteX1" fmla="*/ 431853 w 863706"/>
                  <a:gd name="connsiteY1" fmla="*/ 0 h 1220894"/>
                  <a:gd name="connsiteX2" fmla="*/ 863706 w 863706"/>
                  <a:gd name="connsiteY2" fmla="*/ 431853 h 1220894"/>
                  <a:gd name="connsiteX3" fmla="*/ 431853 w 863706"/>
                  <a:gd name="connsiteY3" fmla="*/ 1220894 h 1220894"/>
                  <a:gd name="connsiteX4" fmla="*/ 0 w 863706"/>
                  <a:gd name="connsiteY4" fmla="*/ 431853 h 1220894"/>
                  <a:gd name="connsiteX0" fmla="*/ 0 w 863706"/>
                  <a:gd name="connsiteY0" fmla="*/ 431853 h 1220894"/>
                  <a:gd name="connsiteX1" fmla="*/ 431853 w 863706"/>
                  <a:gd name="connsiteY1" fmla="*/ 0 h 1220894"/>
                  <a:gd name="connsiteX2" fmla="*/ 863706 w 863706"/>
                  <a:gd name="connsiteY2" fmla="*/ 431853 h 1220894"/>
                  <a:gd name="connsiteX3" fmla="*/ 431853 w 863706"/>
                  <a:gd name="connsiteY3" fmla="*/ 1220894 h 1220894"/>
                  <a:gd name="connsiteX4" fmla="*/ 0 w 863706"/>
                  <a:gd name="connsiteY4" fmla="*/ 431853 h 1220894"/>
                  <a:gd name="connsiteX0" fmla="*/ 0 w 863706"/>
                  <a:gd name="connsiteY0" fmla="*/ 431853 h 1220894"/>
                  <a:gd name="connsiteX1" fmla="*/ 431853 w 863706"/>
                  <a:gd name="connsiteY1" fmla="*/ 0 h 1220894"/>
                  <a:gd name="connsiteX2" fmla="*/ 863706 w 863706"/>
                  <a:gd name="connsiteY2" fmla="*/ 431853 h 1220894"/>
                  <a:gd name="connsiteX3" fmla="*/ 431853 w 863706"/>
                  <a:gd name="connsiteY3" fmla="*/ 1220894 h 1220894"/>
                  <a:gd name="connsiteX4" fmla="*/ 0 w 863706"/>
                  <a:gd name="connsiteY4" fmla="*/ 431853 h 122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3706" h="1220894">
                    <a:moveTo>
                      <a:pt x="0" y="431853"/>
                    </a:moveTo>
                    <a:cubicBezTo>
                      <a:pt x="0" y="193347"/>
                      <a:pt x="193347" y="0"/>
                      <a:pt x="431853" y="0"/>
                    </a:cubicBezTo>
                    <a:cubicBezTo>
                      <a:pt x="670359" y="0"/>
                      <a:pt x="863706" y="193347"/>
                      <a:pt x="863706" y="431853"/>
                    </a:cubicBezTo>
                    <a:cubicBezTo>
                      <a:pt x="863706" y="670359"/>
                      <a:pt x="613209" y="944669"/>
                      <a:pt x="431853" y="1220894"/>
                    </a:cubicBezTo>
                    <a:cubicBezTo>
                      <a:pt x="250497" y="935144"/>
                      <a:pt x="0" y="670359"/>
                      <a:pt x="0" y="431853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40" name="楕円 365">
                <a:extLst>
                  <a:ext uri="{FF2B5EF4-FFF2-40B4-BE49-F238E27FC236}">
                    <a16:creationId xmlns:a16="http://schemas.microsoft.com/office/drawing/2014/main" id="{9C44100B-DFA2-CC7C-1B68-9AE466B01DED}"/>
                  </a:ext>
                </a:extLst>
              </p:cNvPr>
              <p:cNvSpPr/>
              <p:nvPr/>
            </p:nvSpPr>
            <p:spPr bwMode="auto">
              <a:xfrm rot="14400000">
                <a:off x="1216441" y="1288601"/>
                <a:ext cx="178492" cy="252308"/>
              </a:xfrm>
              <a:custGeom>
                <a:avLst/>
                <a:gdLst>
                  <a:gd name="connsiteX0" fmla="*/ 0 w 863706"/>
                  <a:gd name="connsiteY0" fmla="*/ 431853 h 863706"/>
                  <a:gd name="connsiteX1" fmla="*/ 431853 w 863706"/>
                  <a:gd name="connsiteY1" fmla="*/ 0 h 863706"/>
                  <a:gd name="connsiteX2" fmla="*/ 863706 w 863706"/>
                  <a:gd name="connsiteY2" fmla="*/ 431853 h 863706"/>
                  <a:gd name="connsiteX3" fmla="*/ 431853 w 863706"/>
                  <a:gd name="connsiteY3" fmla="*/ 863706 h 863706"/>
                  <a:gd name="connsiteX4" fmla="*/ 0 w 863706"/>
                  <a:gd name="connsiteY4" fmla="*/ 431853 h 863706"/>
                  <a:gd name="connsiteX0" fmla="*/ 0 w 863706"/>
                  <a:gd name="connsiteY0" fmla="*/ 431853 h 863706"/>
                  <a:gd name="connsiteX1" fmla="*/ 431853 w 863706"/>
                  <a:gd name="connsiteY1" fmla="*/ 0 h 863706"/>
                  <a:gd name="connsiteX2" fmla="*/ 863706 w 863706"/>
                  <a:gd name="connsiteY2" fmla="*/ 431853 h 863706"/>
                  <a:gd name="connsiteX3" fmla="*/ 431853 w 863706"/>
                  <a:gd name="connsiteY3" fmla="*/ 863706 h 863706"/>
                  <a:gd name="connsiteX4" fmla="*/ 0 w 863706"/>
                  <a:gd name="connsiteY4" fmla="*/ 431853 h 863706"/>
                  <a:gd name="connsiteX0" fmla="*/ 0 w 863706"/>
                  <a:gd name="connsiteY0" fmla="*/ 431853 h 863706"/>
                  <a:gd name="connsiteX1" fmla="*/ 431853 w 863706"/>
                  <a:gd name="connsiteY1" fmla="*/ 0 h 863706"/>
                  <a:gd name="connsiteX2" fmla="*/ 863706 w 863706"/>
                  <a:gd name="connsiteY2" fmla="*/ 431853 h 863706"/>
                  <a:gd name="connsiteX3" fmla="*/ 431853 w 863706"/>
                  <a:gd name="connsiteY3" fmla="*/ 863706 h 863706"/>
                  <a:gd name="connsiteX4" fmla="*/ 0 w 863706"/>
                  <a:gd name="connsiteY4" fmla="*/ 431853 h 863706"/>
                  <a:gd name="connsiteX0" fmla="*/ 0 w 863706"/>
                  <a:gd name="connsiteY0" fmla="*/ 431853 h 863706"/>
                  <a:gd name="connsiteX1" fmla="*/ 431853 w 863706"/>
                  <a:gd name="connsiteY1" fmla="*/ 0 h 863706"/>
                  <a:gd name="connsiteX2" fmla="*/ 863706 w 863706"/>
                  <a:gd name="connsiteY2" fmla="*/ 431853 h 863706"/>
                  <a:gd name="connsiteX3" fmla="*/ 431853 w 863706"/>
                  <a:gd name="connsiteY3" fmla="*/ 863706 h 863706"/>
                  <a:gd name="connsiteX4" fmla="*/ 0 w 863706"/>
                  <a:gd name="connsiteY4" fmla="*/ 431853 h 863706"/>
                  <a:gd name="connsiteX0" fmla="*/ 0 w 863706"/>
                  <a:gd name="connsiteY0" fmla="*/ 431853 h 1220894"/>
                  <a:gd name="connsiteX1" fmla="*/ 431853 w 863706"/>
                  <a:gd name="connsiteY1" fmla="*/ 0 h 1220894"/>
                  <a:gd name="connsiteX2" fmla="*/ 863706 w 863706"/>
                  <a:gd name="connsiteY2" fmla="*/ 431853 h 1220894"/>
                  <a:gd name="connsiteX3" fmla="*/ 431853 w 863706"/>
                  <a:gd name="connsiteY3" fmla="*/ 1220894 h 1220894"/>
                  <a:gd name="connsiteX4" fmla="*/ 0 w 863706"/>
                  <a:gd name="connsiteY4" fmla="*/ 431853 h 1220894"/>
                  <a:gd name="connsiteX0" fmla="*/ 0 w 863706"/>
                  <a:gd name="connsiteY0" fmla="*/ 431853 h 1220894"/>
                  <a:gd name="connsiteX1" fmla="*/ 431853 w 863706"/>
                  <a:gd name="connsiteY1" fmla="*/ 0 h 1220894"/>
                  <a:gd name="connsiteX2" fmla="*/ 863706 w 863706"/>
                  <a:gd name="connsiteY2" fmla="*/ 431853 h 1220894"/>
                  <a:gd name="connsiteX3" fmla="*/ 431853 w 863706"/>
                  <a:gd name="connsiteY3" fmla="*/ 1220894 h 1220894"/>
                  <a:gd name="connsiteX4" fmla="*/ 0 w 863706"/>
                  <a:gd name="connsiteY4" fmla="*/ 431853 h 1220894"/>
                  <a:gd name="connsiteX0" fmla="*/ 0 w 863706"/>
                  <a:gd name="connsiteY0" fmla="*/ 431853 h 1220894"/>
                  <a:gd name="connsiteX1" fmla="*/ 431853 w 863706"/>
                  <a:gd name="connsiteY1" fmla="*/ 0 h 1220894"/>
                  <a:gd name="connsiteX2" fmla="*/ 863706 w 863706"/>
                  <a:gd name="connsiteY2" fmla="*/ 431853 h 1220894"/>
                  <a:gd name="connsiteX3" fmla="*/ 431853 w 863706"/>
                  <a:gd name="connsiteY3" fmla="*/ 1220894 h 1220894"/>
                  <a:gd name="connsiteX4" fmla="*/ 0 w 863706"/>
                  <a:gd name="connsiteY4" fmla="*/ 431853 h 122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3706" h="1220894">
                    <a:moveTo>
                      <a:pt x="0" y="431853"/>
                    </a:moveTo>
                    <a:cubicBezTo>
                      <a:pt x="0" y="193347"/>
                      <a:pt x="193347" y="0"/>
                      <a:pt x="431853" y="0"/>
                    </a:cubicBezTo>
                    <a:cubicBezTo>
                      <a:pt x="670359" y="0"/>
                      <a:pt x="863706" y="193347"/>
                      <a:pt x="863706" y="431853"/>
                    </a:cubicBezTo>
                    <a:cubicBezTo>
                      <a:pt x="863706" y="670359"/>
                      <a:pt x="613209" y="944669"/>
                      <a:pt x="431853" y="1220894"/>
                    </a:cubicBezTo>
                    <a:cubicBezTo>
                      <a:pt x="250497" y="935144"/>
                      <a:pt x="0" y="670359"/>
                      <a:pt x="0" y="431853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41" name="月 1440">
                <a:extLst>
                  <a:ext uri="{FF2B5EF4-FFF2-40B4-BE49-F238E27FC236}">
                    <a16:creationId xmlns:a16="http://schemas.microsoft.com/office/drawing/2014/main" id="{7EDF8BC1-5604-46D8-6133-D8EF3D0AFF52}"/>
                  </a:ext>
                </a:extLst>
              </p:cNvPr>
              <p:cNvSpPr/>
              <p:nvPr/>
            </p:nvSpPr>
            <p:spPr bwMode="auto">
              <a:xfrm rot="5400000">
                <a:off x="2017298" y="1299996"/>
                <a:ext cx="115874" cy="26593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442" name="グループ化 1441">
                <a:extLst>
                  <a:ext uri="{FF2B5EF4-FFF2-40B4-BE49-F238E27FC236}">
                    <a16:creationId xmlns:a16="http://schemas.microsoft.com/office/drawing/2014/main" id="{82698688-1A8A-0867-2F10-9429DDB9FA22}"/>
                  </a:ext>
                </a:extLst>
              </p:cNvPr>
              <p:cNvGrpSpPr/>
              <p:nvPr/>
            </p:nvGrpSpPr>
            <p:grpSpPr>
              <a:xfrm rot="900000">
                <a:off x="1802339" y="1183855"/>
                <a:ext cx="214868" cy="117788"/>
                <a:chOff x="1802339" y="1183855"/>
                <a:chExt cx="214868" cy="117788"/>
              </a:xfrm>
            </p:grpSpPr>
            <p:sp>
              <p:nvSpPr>
                <p:cNvPr id="1446" name="フリーフォーム: 図形 1445">
                  <a:extLst>
                    <a:ext uri="{FF2B5EF4-FFF2-40B4-BE49-F238E27FC236}">
                      <a16:creationId xmlns:a16="http://schemas.microsoft.com/office/drawing/2014/main" id="{DAE9ACBC-95FD-6AC6-E100-AB5175932DDB}"/>
                    </a:ext>
                  </a:extLst>
                </p:cNvPr>
                <p:cNvSpPr/>
                <p:nvPr/>
              </p:nvSpPr>
              <p:spPr bwMode="auto">
                <a:xfrm>
                  <a:off x="1802339" y="1183855"/>
                  <a:ext cx="214868" cy="117788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7" name="フリーフォーム: 図形 1446">
                  <a:extLst>
                    <a:ext uri="{FF2B5EF4-FFF2-40B4-BE49-F238E27FC236}">
                      <a16:creationId xmlns:a16="http://schemas.microsoft.com/office/drawing/2014/main" id="{9F36A8A4-D99F-A24A-BDA3-91B9887E9B06}"/>
                    </a:ext>
                  </a:extLst>
                </p:cNvPr>
                <p:cNvSpPr/>
                <p:nvPr/>
              </p:nvSpPr>
              <p:spPr bwMode="auto">
                <a:xfrm flipH="1">
                  <a:off x="1900218" y="1183856"/>
                  <a:ext cx="99550" cy="54571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43" name="グループ化 1442">
                <a:extLst>
                  <a:ext uri="{FF2B5EF4-FFF2-40B4-BE49-F238E27FC236}">
                    <a16:creationId xmlns:a16="http://schemas.microsoft.com/office/drawing/2014/main" id="{EDAABD20-39E7-04A0-B171-6B483736C4B0}"/>
                  </a:ext>
                </a:extLst>
              </p:cNvPr>
              <p:cNvGrpSpPr/>
              <p:nvPr/>
            </p:nvGrpSpPr>
            <p:grpSpPr>
              <a:xfrm rot="20700000">
                <a:off x="2100767" y="1183855"/>
                <a:ext cx="214868" cy="117788"/>
                <a:chOff x="2100767" y="1183855"/>
                <a:chExt cx="214868" cy="117788"/>
              </a:xfrm>
            </p:grpSpPr>
            <p:sp>
              <p:nvSpPr>
                <p:cNvPr id="1444" name="フリーフォーム: 図形 1443">
                  <a:extLst>
                    <a:ext uri="{FF2B5EF4-FFF2-40B4-BE49-F238E27FC236}">
                      <a16:creationId xmlns:a16="http://schemas.microsoft.com/office/drawing/2014/main" id="{67245581-1425-6BAA-94CC-6BDC69077DFB}"/>
                    </a:ext>
                  </a:extLst>
                </p:cNvPr>
                <p:cNvSpPr/>
                <p:nvPr/>
              </p:nvSpPr>
              <p:spPr bwMode="auto">
                <a:xfrm>
                  <a:off x="2100767" y="1183855"/>
                  <a:ext cx="214868" cy="117788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5" name="フリーフォーム: 図形 1444">
                  <a:extLst>
                    <a:ext uri="{FF2B5EF4-FFF2-40B4-BE49-F238E27FC236}">
                      <a16:creationId xmlns:a16="http://schemas.microsoft.com/office/drawing/2014/main" id="{974E6C76-1261-A240-A358-EF397F840780}"/>
                    </a:ext>
                  </a:extLst>
                </p:cNvPr>
                <p:cNvSpPr/>
                <p:nvPr/>
              </p:nvSpPr>
              <p:spPr bwMode="auto">
                <a:xfrm flipH="1">
                  <a:off x="2198651" y="1183856"/>
                  <a:ext cx="99550" cy="54571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422" name="フリーフォーム: 図形 1421">
              <a:extLst>
                <a:ext uri="{FF2B5EF4-FFF2-40B4-BE49-F238E27FC236}">
                  <a16:creationId xmlns:a16="http://schemas.microsoft.com/office/drawing/2014/main" id="{FE307150-E5DA-3070-F661-FEB566E770CD}"/>
                </a:ext>
              </a:extLst>
            </p:cNvPr>
            <p:cNvSpPr/>
            <p:nvPr/>
          </p:nvSpPr>
          <p:spPr bwMode="auto">
            <a:xfrm>
              <a:off x="-75604" y="7454715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18" name="グループ化 1517">
            <a:extLst>
              <a:ext uri="{FF2B5EF4-FFF2-40B4-BE49-F238E27FC236}">
                <a16:creationId xmlns:a16="http://schemas.microsoft.com/office/drawing/2014/main" id="{F00299E6-C8B0-4464-75FA-39E0CBFD3631}"/>
              </a:ext>
            </a:extLst>
          </p:cNvPr>
          <p:cNvGrpSpPr/>
          <p:nvPr/>
        </p:nvGrpSpPr>
        <p:grpSpPr>
          <a:xfrm>
            <a:off x="6605493" y="884887"/>
            <a:ext cx="2623076" cy="2567464"/>
            <a:chOff x="6424256" y="829616"/>
            <a:chExt cx="3017520" cy="2953546"/>
          </a:xfrm>
        </p:grpSpPr>
        <p:sp>
          <p:nvSpPr>
            <p:cNvPr id="1024" name="四角形: 角を丸くする 1023">
              <a:extLst>
                <a:ext uri="{FF2B5EF4-FFF2-40B4-BE49-F238E27FC236}">
                  <a16:creationId xmlns:a16="http://schemas.microsoft.com/office/drawing/2014/main" id="{DB8BB5CB-7FED-CFDB-E4F6-D6EC69E5F72D}"/>
                </a:ext>
              </a:extLst>
            </p:cNvPr>
            <p:cNvSpPr/>
            <p:nvPr/>
          </p:nvSpPr>
          <p:spPr bwMode="auto">
            <a:xfrm>
              <a:off x="6553483" y="915011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5" name="フリーフォーム: 図形 1024">
              <a:extLst>
                <a:ext uri="{FF2B5EF4-FFF2-40B4-BE49-F238E27FC236}">
                  <a16:creationId xmlns:a16="http://schemas.microsoft.com/office/drawing/2014/main" id="{65A3BFEF-DA6F-973A-C69B-84C45963001C}"/>
                </a:ext>
              </a:extLst>
            </p:cNvPr>
            <p:cNvSpPr/>
            <p:nvPr/>
          </p:nvSpPr>
          <p:spPr bwMode="auto">
            <a:xfrm>
              <a:off x="6424256" y="829616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59" name="グループ化 858">
              <a:extLst>
                <a:ext uri="{FF2B5EF4-FFF2-40B4-BE49-F238E27FC236}">
                  <a16:creationId xmlns:a16="http://schemas.microsoft.com/office/drawing/2014/main" id="{A8B7DE03-1F6E-E2B0-EE0E-CB87CA71A63A}"/>
                </a:ext>
              </a:extLst>
            </p:cNvPr>
            <p:cNvGrpSpPr/>
            <p:nvPr/>
          </p:nvGrpSpPr>
          <p:grpSpPr>
            <a:xfrm>
              <a:off x="6824753" y="1233582"/>
              <a:ext cx="2158649" cy="2196421"/>
              <a:chOff x="8522491" y="814236"/>
              <a:chExt cx="2158649" cy="2196421"/>
            </a:xfrm>
          </p:grpSpPr>
          <p:grpSp>
            <p:nvGrpSpPr>
              <p:cNvPr id="860" name="グループ化 859">
                <a:extLst>
                  <a:ext uri="{FF2B5EF4-FFF2-40B4-BE49-F238E27FC236}">
                    <a16:creationId xmlns:a16="http://schemas.microsoft.com/office/drawing/2014/main" id="{FD8ED48F-6F70-2D84-5184-68D8EC09266C}"/>
                  </a:ext>
                </a:extLst>
              </p:cNvPr>
              <p:cNvGrpSpPr/>
              <p:nvPr/>
            </p:nvGrpSpPr>
            <p:grpSpPr>
              <a:xfrm flipH="1">
                <a:off x="9448043" y="814236"/>
                <a:ext cx="1233097" cy="2196421"/>
                <a:chOff x="2237125" y="2944633"/>
                <a:chExt cx="1178095" cy="2098450"/>
              </a:xfrm>
            </p:grpSpPr>
            <p:grpSp>
              <p:nvGrpSpPr>
                <p:cNvPr id="1489" name="グループ化 1488">
                  <a:extLst>
                    <a:ext uri="{FF2B5EF4-FFF2-40B4-BE49-F238E27FC236}">
                      <a16:creationId xmlns:a16="http://schemas.microsoft.com/office/drawing/2014/main" id="{21E8B3DF-6D37-8538-F5A9-D1151CDD17C8}"/>
                    </a:ext>
                  </a:extLst>
                </p:cNvPr>
                <p:cNvGrpSpPr/>
                <p:nvPr/>
              </p:nvGrpSpPr>
              <p:grpSpPr>
                <a:xfrm flipH="1">
                  <a:off x="2519586" y="2944633"/>
                  <a:ext cx="895634" cy="2098450"/>
                  <a:chOff x="-2539276" y="4813127"/>
                  <a:chExt cx="1194657" cy="2799054"/>
                </a:xfrm>
              </p:grpSpPr>
              <p:sp>
                <p:nvSpPr>
                  <p:cNvPr id="1491" name="楕円 1490">
                    <a:extLst>
                      <a:ext uri="{FF2B5EF4-FFF2-40B4-BE49-F238E27FC236}">
                        <a16:creationId xmlns:a16="http://schemas.microsoft.com/office/drawing/2014/main" id="{ABF58510-DAFB-598F-012B-1E77166FC24D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260104" y="4813127"/>
                    <a:ext cx="915485" cy="105756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2" name="四角形: 角を丸くする 1491">
                    <a:extLst>
                      <a:ext uri="{FF2B5EF4-FFF2-40B4-BE49-F238E27FC236}">
                        <a16:creationId xmlns:a16="http://schemas.microsoft.com/office/drawing/2014/main" id="{59ED04C3-D8B6-B12D-1DC8-407C73229159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066670" y="5907015"/>
                    <a:ext cx="500773" cy="10871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3" name="台形 1492">
                    <a:extLst>
                      <a:ext uri="{FF2B5EF4-FFF2-40B4-BE49-F238E27FC236}">
                        <a16:creationId xmlns:a16="http://schemas.microsoft.com/office/drawing/2014/main" id="{D9662CB1-08C8-1C5C-7D66-BC43BE192C9B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925778" y="5808122"/>
                    <a:ext cx="254908" cy="278731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4" name="台形 1493">
                    <a:extLst>
                      <a:ext uri="{FF2B5EF4-FFF2-40B4-BE49-F238E27FC236}">
                        <a16:creationId xmlns:a16="http://schemas.microsoft.com/office/drawing/2014/main" id="{52F50A16-9F5E-10F9-7057-933824211A43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-1678450" y="6713605"/>
                    <a:ext cx="275827" cy="898576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495" name="フリーフォーム: 図形 1494">
                    <a:extLst>
                      <a:ext uri="{FF2B5EF4-FFF2-40B4-BE49-F238E27FC236}">
                        <a16:creationId xmlns:a16="http://schemas.microsoft.com/office/drawing/2014/main" id="{549BB37D-2E4D-AE48-3099-2687D23D5BDE}"/>
                      </a:ext>
                    </a:extLst>
                  </p:cNvPr>
                  <p:cNvSpPr/>
                  <p:nvPr/>
                </p:nvSpPr>
                <p:spPr bwMode="auto">
                  <a:xfrm rot="13500000" flipH="1">
                    <a:off x="-2311108" y="6701563"/>
                    <a:ext cx="413538" cy="869874"/>
                  </a:xfrm>
                  <a:custGeom>
                    <a:avLst/>
                    <a:gdLst>
                      <a:gd name="connsiteX0" fmla="*/ 0 w 420127"/>
                      <a:gd name="connsiteY0" fmla="*/ 737088 h 869873"/>
                      <a:gd name="connsiteX1" fmla="*/ 229992 w 420127"/>
                      <a:gd name="connsiteY1" fmla="*/ 869873 h 869873"/>
                      <a:gd name="connsiteX2" fmla="*/ 413538 w 420127"/>
                      <a:gd name="connsiteY2" fmla="*/ 488722 h 869873"/>
                      <a:gd name="connsiteX3" fmla="*/ 420127 w 420127"/>
                      <a:gd name="connsiteY3" fmla="*/ 488722 h 869873"/>
                      <a:gd name="connsiteX4" fmla="*/ 395310 w 420127"/>
                      <a:gd name="connsiteY4" fmla="*/ 0 h 869873"/>
                      <a:gd name="connsiteX5" fmla="*/ 261524 w 420127"/>
                      <a:gd name="connsiteY5" fmla="*/ 0 h 869873"/>
                      <a:gd name="connsiteX6" fmla="*/ 242128 w 420127"/>
                      <a:gd name="connsiteY6" fmla="*/ 381962 h 869873"/>
                      <a:gd name="connsiteX0" fmla="*/ 0 w 413538"/>
                      <a:gd name="connsiteY0" fmla="*/ 737088 h 869873"/>
                      <a:gd name="connsiteX1" fmla="*/ 229992 w 413538"/>
                      <a:gd name="connsiteY1" fmla="*/ 869873 h 869873"/>
                      <a:gd name="connsiteX2" fmla="*/ 413538 w 413538"/>
                      <a:gd name="connsiteY2" fmla="*/ 488722 h 869873"/>
                      <a:gd name="connsiteX3" fmla="*/ 395310 w 413538"/>
                      <a:gd name="connsiteY3" fmla="*/ 0 h 869873"/>
                      <a:gd name="connsiteX4" fmla="*/ 261524 w 413538"/>
                      <a:gd name="connsiteY4" fmla="*/ 0 h 869873"/>
                      <a:gd name="connsiteX5" fmla="*/ 242128 w 413538"/>
                      <a:gd name="connsiteY5" fmla="*/ 381962 h 869873"/>
                      <a:gd name="connsiteX6" fmla="*/ 0 w 413538"/>
                      <a:gd name="connsiteY6" fmla="*/ 737088 h 869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3538" h="869873">
                        <a:moveTo>
                          <a:pt x="0" y="737088"/>
                        </a:moveTo>
                        <a:lnTo>
                          <a:pt x="229992" y="869873"/>
                        </a:lnTo>
                        <a:lnTo>
                          <a:pt x="413538" y="488722"/>
                        </a:lnTo>
                        <a:lnTo>
                          <a:pt x="395310" y="0"/>
                        </a:lnTo>
                        <a:lnTo>
                          <a:pt x="261524" y="0"/>
                        </a:lnTo>
                        <a:lnTo>
                          <a:pt x="242128" y="381962"/>
                        </a:lnTo>
                        <a:lnTo>
                          <a:pt x="0" y="737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1490" name="フリーフォーム: 図形 1489">
                  <a:extLst>
                    <a:ext uri="{FF2B5EF4-FFF2-40B4-BE49-F238E27FC236}">
                      <a16:creationId xmlns:a16="http://schemas.microsoft.com/office/drawing/2014/main" id="{17C0466C-F3F2-E77F-B85A-7BD9B6BAE2F8}"/>
                    </a:ext>
                  </a:extLst>
                </p:cNvPr>
                <p:cNvSpPr/>
                <p:nvPr/>
              </p:nvSpPr>
              <p:spPr bwMode="auto">
                <a:xfrm rot="16991981">
                  <a:off x="2312805" y="3695379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1" name="グループ化 860">
                <a:extLst>
                  <a:ext uri="{FF2B5EF4-FFF2-40B4-BE49-F238E27FC236}">
                    <a16:creationId xmlns:a16="http://schemas.microsoft.com/office/drawing/2014/main" id="{2EEC573E-8F9E-FA01-8731-E55BD2EF768A}"/>
                  </a:ext>
                </a:extLst>
              </p:cNvPr>
              <p:cNvGrpSpPr/>
              <p:nvPr/>
            </p:nvGrpSpPr>
            <p:grpSpPr>
              <a:xfrm flipH="1">
                <a:off x="9843783" y="1183858"/>
                <a:ext cx="513299" cy="316306"/>
                <a:chOff x="2788298" y="4109854"/>
                <a:chExt cx="430052" cy="265007"/>
              </a:xfrm>
            </p:grpSpPr>
            <p:sp>
              <p:nvSpPr>
                <p:cNvPr id="1486" name="月 1485">
                  <a:extLst>
                    <a:ext uri="{FF2B5EF4-FFF2-40B4-BE49-F238E27FC236}">
                      <a16:creationId xmlns:a16="http://schemas.microsoft.com/office/drawing/2014/main" id="{270CCD58-ED25-C833-05AB-CE6EC71E5E62}"/>
                    </a:ext>
                  </a:extLst>
                </p:cNvPr>
                <p:cNvSpPr/>
                <p:nvPr/>
              </p:nvSpPr>
              <p:spPr bwMode="auto">
                <a:xfrm rot="14400000">
                  <a:off x="3040190" y="4286044"/>
                  <a:ext cx="45719" cy="131916"/>
                </a:xfrm>
                <a:prstGeom prst="moon">
                  <a:avLst>
                    <a:gd name="adj" fmla="val 7494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7" name="フリーフォーム: 図形 1486">
                  <a:extLst>
                    <a:ext uri="{FF2B5EF4-FFF2-40B4-BE49-F238E27FC236}">
                      <a16:creationId xmlns:a16="http://schemas.microsoft.com/office/drawing/2014/main" id="{523B51DE-7B1B-F771-EDA4-203A1B5E7D3A}"/>
                    </a:ext>
                  </a:extLst>
                </p:cNvPr>
                <p:cNvSpPr/>
                <p:nvPr/>
              </p:nvSpPr>
              <p:spPr bwMode="auto">
                <a:xfrm>
                  <a:off x="2788298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8" name="フリーフォーム: 図形 1487">
                  <a:extLst>
                    <a:ext uri="{FF2B5EF4-FFF2-40B4-BE49-F238E27FC236}">
                      <a16:creationId xmlns:a16="http://schemas.microsoft.com/office/drawing/2014/main" id="{7995C93F-6198-4530-D178-632D2778CC17}"/>
                    </a:ext>
                  </a:extLst>
                </p:cNvPr>
                <p:cNvSpPr/>
                <p:nvPr/>
              </p:nvSpPr>
              <p:spPr bwMode="auto">
                <a:xfrm>
                  <a:off x="3038329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62" name="四角形: 角を丸くする 861">
                <a:extLst>
                  <a:ext uri="{FF2B5EF4-FFF2-40B4-BE49-F238E27FC236}">
                    <a16:creationId xmlns:a16="http://schemas.microsoft.com/office/drawing/2014/main" id="{F1D1399C-F1B2-2195-9C63-365F45862901}"/>
                  </a:ext>
                </a:extLst>
              </p:cNvPr>
              <p:cNvSpPr/>
              <p:nvPr/>
            </p:nvSpPr>
            <p:spPr bwMode="auto">
              <a:xfrm rot="19253156">
                <a:off x="9349100" y="1893889"/>
                <a:ext cx="708277" cy="15146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BC6EB8BE-7E8D-1646-1670-6F6289EBE3D5}"/>
                  </a:ext>
                </a:extLst>
              </p:cNvPr>
              <p:cNvSpPr/>
              <p:nvPr/>
            </p:nvSpPr>
            <p:spPr bwMode="auto">
              <a:xfrm>
                <a:off x="9100779" y="2251765"/>
                <a:ext cx="342205" cy="134087"/>
              </a:xfrm>
              <a:custGeom>
                <a:avLst/>
                <a:gdLst>
                  <a:gd name="connsiteX0" fmla="*/ 300980 w 342205"/>
                  <a:gd name="connsiteY0" fmla="*/ 0 h 134087"/>
                  <a:gd name="connsiteX1" fmla="*/ 342205 w 342205"/>
                  <a:gd name="connsiteY1" fmla="*/ 35454 h 134087"/>
                  <a:gd name="connsiteX2" fmla="*/ 0 w 342205"/>
                  <a:gd name="connsiteY2" fmla="*/ 103871 h 134087"/>
                  <a:gd name="connsiteX3" fmla="*/ 24424 w 342205"/>
                  <a:gd name="connsiteY3" fmla="*/ 55292 h 134087"/>
                  <a:gd name="connsiteX4" fmla="*/ 300980 w 342205"/>
                  <a:gd name="connsiteY4" fmla="*/ 0 h 134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205" h="134087">
                    <a:moveTo>
                      <a:pt x="300980" y="0"/>
                    </a:moveTo>
                    <a:lnTo>
                      <a:pt x="342205" y="35454"/>
                    </a:lnTo>
                    <a:cubicBezTo>
                      <a:pt x="257363" y="134103"/>
                      <a:pt x="116250" y="162316"/>
                      <a:pt x="0" y="103871"/>
                    </a:cubicBezTo>
                    <a:lnTo>
                      <a:pt x="24424" y="55292"/>
                    </a:lnTo>
                    <a:cubicBezTo>
                      <a:pt x="118373" y="102525"/>
                      <a:pt x="232414" y="79724"/>
                      <a:pt x="30098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2" name="フリーフォーム: 図形 1471">
                <a:extLst>
                  <a:ext uri="{FF2B5EF4-FFF2-40B4-BE49-F238E27FC236}">
                    <a16:creationId xmlns:a16="http://schemas.microsoft.com/office/drawing/2014/main" id="{9461B12B-D817-5F57-4F19-CA02225C7611}"/>
                  </a:ext>
                </a:extLst>
              </p:cNvPr>
              <p:cNvSpPr/>
              <p:nvPr/>
            </p:nvSpPr>
            <p:spPr bwMode="auto">
              <a:xfrm rot="2700000">
                <a:off x="9348381" y="2120102"/>
                <a:ext cx="195691" cy="214423"/>
              </a:xfrm>
              <a:custGeom>
                <a:avLst/>
                <a:gdLst>
                  <a:gd name="connsiteX0" fmla="*/ 102739 w 228610"/>
                  <a:gd name="connsiteY0" fmla="*/ 0 h 250493"/>
                  <a:gd name="connsiteX1" fmla="*/ 149674 w 228610"/>
                  <a:gd name="connsiteY1" fmla="*/ 0 h 250493"/>
                  <a:gd name="connsiteX2" fmla="*/ 228610 w 228610"/>
                  <a:gd name="connsiteY2" fmla="*/ 78936 h 250493"/>
                  <a:gd name="connsiteX3" fmla="*/ 228610 w 228610"/>
                  <a:gd name="connsiteY3" fmla="*/ 123216 h 250493"/>
                  <a:gd name="connsiteX4" fmla="*/ 205490 w 228610"/>
                  <a:gd name="connsiteY4" fmla="*/ 179032 h 250493"/>
                  <a:gd name="connsiteX5" fmla="*/ 183431 w 228610"/>
                  <a:gd name="connsiteY5" fmla="*/ 193905 h 250493"/>
                  <a:gd name="connsiteX6" fmla="*/ 197578 w 228610"/>
                  <a:gd name="connsiteY6" fmla="*/ 250493 h 250493"/>
                  <a:gd name="connsiteX7" fmla="*/ 54834 w 228610"/>
                  <a:gd name="connsiteY7" fmla="*/ 250493 h 250493"/>
                  <a:gd name="connsiteX8" fmla="*/ 68981 w 228610"/>
                  <a:gd name="connsiteY8" fmla="*/ 193904 h 250493"/>
                  <a:gd name="connsiteX9" fmla="*/ 46923 w 228610"/>
                  <a:gd name="connsiteY9" fmla="*/ 179032 h 250493"/>
                  <a:gd name="connsiteX10" fmla="*/ 42378 w 228610"/>
                  <a:gd name="connsiteY10" fmla="*/ 172292 h 250493"/>
                  <a:gd name="connsiteX11" fmla="*/ 35061 w 228610"/>
                  <a:gd name="connsiteY11" fmla="*/ 169261 h 250493"/>
                  <a:gd name="connsiteX12" fmla="*/ 10220 w 228610"/>
                  <a:gd name="connsiteY12" fmla="*/ 144419 h 250493"/>
                  <a:gd name="connsiteX13" fmla="*/ 10220 w 228610"/>
                  <a:gd name="connsiteY13" fmla="*/ 95073 h 250493"/>
                  <a:gd name="connsiteX14" fmla="*/ 23803 w 228610"/>
                  <a:gd name="connsiteY14" fmla="*/ 81490 h 250493"/>
                  <a:gd name="connsiteX15" fmla="*/ 23803 w 228610"/>
                  <a:gd name="connsiteY15" fmla="*/ 78936 h 250493"/>
                  <a:gd name="connsiteX16" fmla="*/ 102739 w 228610"/>
                  <a:gd name="connsiteY16" fmla="*/ 0 h 250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8610" h="250493">
                    <a:moveTo>
                      <a:pt x="102739" y="0"/>
                    </a:moveTo>
                    <a:lnTo>
                      <a:pt x="149674" y="0"/>
                    </a:lnTo>
                    <a:cubicBezTo>
                      <a:pt x="193269" y="0"/>
                      <a:pt x="228610" y="35341"/>
                      <a:pt x="228610" y="78936"/>
                    </a:cubicBezTo>
                    <a:lnTo>
                      <a:pt x="228610" y="123216"/>
                    </a:lnTo>
                    <a:cubicBezTo>
                      <a:pt x="228610" y="145013"/>
                      <a:pt x="219775" y="164748"/>
                      <a:pt x="205490" y="179032"/>
                    </a:cubicBezTo>
                    <a:lnTo>
                      <a:pt x="183431" y="193905"/>
                    </a:lnTo>
                    <a:lnTo>
                      <a:pt x="197578" y="250493"/>
                    </a:lnTo>
                    <a:lnTo>
                      <a:pt x="54834" y="250493"/>
                    </a:lnTo>
                    <a:lnTo>
                      <a:pt x="68981" y="193904"/>
                    </a:lnTo>
                    <a:lnTo>
                      <a:pt x="46923" y="179032"/>
                    </a:lnTo>
                    <a:lnTo>
                      <a:pt x="42378" y="172292"/>
                    </a:lnTo>
                    <a:lnTo>
                      <a:pt x="35061" y="169261"/>
                    </a:lnTo>
                    <a:lnTo>
                      <a:pt x="10220" y="144419"/>
                    </a:lnTo>
                    <a:cubicBezTo>
                      <a:pt x="-3407" y="130793"/>
                      <a:pt x="-3407" y="108700"/>
                      <a:pt x="10220" y="95073"/>
                    </a:cubicBezTo>
                    <a:lnTo>
                      <a:pt x="23803" y="81490"/>
                    </a:lnTo>
                    <a:lnTo>
                      <a:pt x="23803" y="78936"/>
                    </a:lnTo>
                    <a:cubicBezTo>
                      <a:pt x="23803" y="35341"/>
                      <a:pt x="59144" y="0"/>
                      <a:pt x="10273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73" name="グループ化 1472">
                <a:extLst>
                  <a:ext uri="{FF2B5EF4-FFF2-40B4-BE49-F238E27FC236}">
                    <a16:creationId xmlns:a16="http://schemas.microsoft.com/office/drawing/2014/main" id="{B75E1BC3-43D7-D2D9-9F50-BBFEDB9F7C1E}"/>
                  </a:ext>
                </a:extLst>
              </p:cNvPr>
              <p:cNvGrpSpPr/>
              <p:nvPr/>
            </p:nvGrpSpPr>
            <p:grpSpPr>
              <a:xfrm rot="20700000" flipH="1">
                <a:off x="8740008" y="2190727"/>
                <a:ext cx="486081" cy="448702"/>
                <a:chOff x="7089665" y="3834047"/>
                <a:chExt cx="1490719" cy="1376086"/>
              </a:xfrm>
            </p:grpSpPr>
            <p:grpSp>
              <p:nvGrpSpPr>
                <p:cNvPr id="1478" name="グループ化 1477">
                  <a:extLst>
                    <a:ext uri="{FF2B5EF4-FFF2-40B4-BE49-F238E27FC236}">
                      <a16:creationId xmlns:a16="http://schemas.microsoft.com/office/drawing/2014/main" id="{3726FEC4-18C1-7C46-EF97-6C8C368D7AC9}"/>
                    </a:ext>
                  </a:extLst>
                </p:cNvPr>
                <p:cNvGrpSpPr/>
                <p:nvPr/>
              </p:nvGrpSpPr>
              <p:grpSpPr>
                <a:xfrm rot="5400000">
                  <a:off x="7146982" y="3776730"/>
                  <a:ext cx="1376086" cy="1490719"/>
                  <a:chOff x="4847590" y="2883485"/>
                  <a:chExt cx="1376086" cy="1490719"/>
                </a:xfrm>
              </p:grpSpPr>
              <p:grpSp>
                <p:nvGrpSpPr>
                  <p:cNvPr id="1482" name="グループ化 1481">
                    <a:extLst>
                      <a:ext uri="{FF2B5EF4-FFF2-40B4-BE49-F238E27FC236}">
                        <a16:creationId xmlns:a16="http://schemas.microsoft.com/office/drawing/2014/main" id="{9392CB6F-D34C-7C9C-BDE7-BE7D6B053D11}"/>
                      </a:ext>
                    </a:extLst>
                  </p:cNvPr>
                  <p:cNvGrpSpPr/>
                  <p:nvPr/>
                </p:nvGrpSpPr>
                <p:grpSpPr>
                  <a:xfrm>
                    <a:off x="4847590" y="2883485"/>
                    <a:ext cx="1145217" cy="1490719"/>
                    <a:chOff x="4847590" y="2883485"/>
                    <a:chExt cx="1145217" cy="1490719"/>
                  </a:xfrm>
                </p:grpSpPr>
                <p:sp>
                  <p:nvSpPr>
                    <p:cNvPr id="1484" name="フローチャート : 磁気ディスク 100">
                      <a:extLst>
                        <a:ext uri="{FF2B5EF4-FFF2-40B4-BE49-F238E27FC236}">
                          <a16:creationId xmlns:a16="http://schemas.microsoft.com/office/drawing/2014/main" id="{7B44E5A8-63A6-1F57-1239-5893BCB6009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47590" y="2883485"/>
                      <a:ext cx="1145217" cy="1490719"/>
                    </a:xfrm>
                    <a:prstGeom prst="flowChartMagneticDisk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85" name="円/楕円 101">
                      <a:extLst>
                        <a:ext uri="{FF2B5EF4-FFF2-40B4-BE49-F238E27FC236}">
                          <a16:creationId xmlns:a16="http://schemas.microsoft.com/office/drawing/2014/main" id="{383D2305-5980-7B8E-F2D2-F1B032EE8B4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99192" y="3023955"/>
                      <a:ext cx="442012" cy="185475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483" name="大波 6">
                    <a:extLst>
                      <a:ext uri="{FF2B5EF4-FFF2-40B4-BE49-F238E27FC236}">
                        <a16:creationId xmlns:a16="http://schemas.microsoft.com/office/drawing/2014/main" id="{6FBE09E6-3821-0113-5867-DA39620F74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20051" y="3226639"/>
                    <a:ext cx="303625" cy="1039437"/>
                  </a:xfrm>
                  <a:custGeom>
                    <a:avLst/>
                    <a:gdLst>
                      <a:gd name="connsiteX0" fmla="*/ 0 w 294100"/>
                      <a:gd name="connsiteY0" fmla="*/ 29722 h 1051729"/>
                      <a:gd name="connsiteX1" fmla="*/ 294100 w 294100"/>
                      <a:gd name="connsiteY1" fmla="*/ 29722 h 1051729"/>
                      <a:gd name="connsiteX2" fmla="*/ 294100 w 294100"/>
                      <a:gd name="connsiteY2" fmla="*/ 1022007 h 1051729"/>
                      <a:gd name="connsiteX3" fmla="*/ 0 w 294100"/>
                      <a:gd name="connsiteY3" fmla="*/ 1022007 h 1051729"/>
                      <a:gd name="connsiteX4" fmla="*/ 0 w 294100"/>
                      <a:gd name="connsiteY4" fmla="*/ 29722 h 1051729"/>
                      <a:gd name="connsiteX0" fmla="*/ 3757 w 297857"/>
                      <a:gd name="connsiteY0" fmla="*/ 28600 h 1049484"/>
                      <a:gd name="connsiteX1" fmla="*/ 297857 w 297857"/>
                      <a:gd name="connsiteY1" fmla="*/ 28600 h 1049484"/>
                      <a:gd name="connsiteX2" fmla="*/ 297857 w 297857"/>
                      <a:gd name="connsiteY2" fmla="*/ 1020885 h 1049484"/>
                      <a:gd name="connsiteX3" fmla="*/ 3757 w 297857"/>
                      <a:gd name="connsiteY3" fmla="*/ 1020885 h 1049484"/>
                      <a:gd name="connsiteX4" fmla="*/ 0 w 297857"/>
                      <a:gd name="connsiteY4" fmla="*/ 534988 h 1049484"/>
                      <a:gd name="connsiteX5" fmla="*/ 3757 w 297857"/>
                      <a:gd name="connsiteY5" fmla="*/ 28600 h 1049484"/>
                      <a:gd name="connsiteX0" fmla="*/ 0 w 297857"/>
                      <a:gd name="connsiteY0" fmla="*/ 534988 h 1049484"/>
                      <a:gd name="connsiteX1" fmla="*/ 3757 w 297857"/>
                      <a:gd name="connsiteY1" fmla="*/ 28600 h 1049484"/>
                      <a:gd name="connsiteX2" fmla="*/ 297857 w 297857"/>
                      <a:gd name="connsiteY2" fmla="*/ 28600 h 1049484"/>
                      <a:gd name="connsiteX3" fmla="*/ 297857 w 297857"/>
                      <a:gd name="connsiteY3" fmla="*/ 1020885 h 1049484"/>
                      <a:gd name="connsiteX4" fmla="*/ 3757 w 297857"/>
                      <a:gd name="connsiteY4" fmla="*/ 1020885 h 1049484"/>
                      <a:gd name="connsiteX5" fmla="*/ 91440 w 297857"/>
                      <a:gd name="connsiteY5" fmla="*/ 626428 h 1049484"/>
                      <a:gd name="connsiteX0" fmla="*/ 294 w 294394"/>
                      <a:gd name="connsiteY0" fmla="*/ 28600 h 1049484"/>
                      <a:gd name="connsiteX1" fmla="*/ 294394 w 294394"/>
                      <a:gd name="connsiteY1" fmla="*/ 28600 h 1049484"/>
                      <a:gd name="connsiteX2" fmla="*/ 294394 w 294394"/>
                      <a:gd name="connsiteY2" fmla="*/ 1020885 h 1049484"/>
                      <a:gd name="connsiteX3" fmla="*/ 294 w 294394"/>
                      <a:gd name="connsiteY3" fmla="*/ 1020885 h 1049484"/>
                      <a:gd name="connsiteX4" fmla="*/ 87977 w 294394"/>
                      <a:gd name="connsiteY4" fmla="*/ 626428 h 1049484"/>
                      <a:gd name="connsiteX0" fmla="*/ 0 w 294100"/>
                      <a:gd name="connsiteY0" fmla="*/ 28600 h 1049484"/>
                      <a:gd name="connsiteX1" fmla="*/ 294100 w 294100"/>
                      <a:gd name="connsiteY1" fmla="*/ 28600 h 1049484"/>
                      <a:gd name="connsiteX2" fmla="*/ 294100 w 294100"/>
                      <a:gd name="connsiteY2" fmla="*/ 1020885 h 1049484"/>
                      <a:gd name="connsiteX3" fmla="*/ 0 w 294100"/>
                      <a:gd name="connsiteY3" fmla="*/ 1020885 h 1049484"/>
                      <a:gd name="connsiteX0" fmla="*/ 0 w 303625"/>
                      <a:gd name="connsiteY0" fmla="*/ 29983 h 1039437"/>
                      <a:gd name="connsiteX1" fmla="*/ 303625 w 303625"/>
                      <a:gd name="connsiteY1" fmla="*/ 18553 h 1039437"/>
                      <a:gd name="connsiteX2" fmla="*/ 303625 w 303625"/>
                      <a:gd name="connsiteY2" fmla="*/ 1010838 h 1039437"/>
                      <a:gd name="connsiteX3" fmla="*/ 9525 w 303625"/>
                      <a:gd name="connsiteY3" fmla="*/ 1010838 h 1039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3625" h="1039437">
                        <a:moveTo>
                          <a:pt x="0" y="29983"/>
                        </a:moveTo>
                        <a:cubicBezTo>
                          <a:pt x="98033" y="-69090"/>
                          <a:pt x="205592" y="117626"/>
                          <a:pt x="303625" y="18553"/>
                        </a:cubicBezTo>
                        <a:lnTo>
                          <a:pt x="303625" y="1010838"/>
                        </a:lnTo>
                        <a:cubicBezTo>
                          <a:pt x="205592" y="1109911"/>
                          <a:pt x="107558" y="911765"/>
                          <a:pt x="9525" y="1010838"/>
                        </a:cubicBez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79" name="アーチ 1478">
                  <a:extLst>
                    <a:ext uri="{FF2B5EF4-FFF2-40B4-BE49-F238E27FC236}">
                      <a16:creationId xmlns:a16="http://schemas.microsoft.com/office/drawing/2014/main" id="{283B3240-CDE8-BC39-53C0-130FD61DCAC6}"/>
                    </a:ext>
                  </a:extLst>
                </p:cNvPr>
                <p:cNvSpPr/>
                <p:nvPr/>
              </p:nvSpPr>
              <p:spPr bwMode="auto">
                <a:xfrm>
                  <a:off x="7460106" y="4752090"/>
                  <a:ext cx="318617" cy="31861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0" name="二等辺三角形 3">
                  <a:extLst>
                    <a:ext uri="{FF2B5EF4-FFF2-40B4-BE49-F238E27FC236}">
                      <a16:creationId xmlns:a16="http://schemas.microsoft.com/office/drawing/2014/main" id="{18F49393-B56D-6516-7560-64E902553572}"/>
                    </a:ext>
                  </a:extLst>
                </p:cNvPr>
                <p:cNvSpPr/>
                <p:nvPr/>
              </p:nvSpPr>
              <p:spPr bwMode="auto">
                <a:xfrm rot="5400000">
                  <a:off x="7215278" y="4293175"/>
                  <a:ext cx="287133" cy="2475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4264" h="495055">
                      <a:moveTo>
                        <a:pt x="287132" y="0"/>
                      </a:moveTo>
                      <a:lnTo>
                        <a:pt x="574264" y="495055"/>
                      </a:lnTo>
                      <a:lnTo>
                        <a:pt x="485872" y="495055"/>
                      </a:lnTo>
                      <a:lnTo>
                        <a:pt x="287132" y="152400"/>
                      </a:lnTo>
                      <a:lnTo>
                        <a:pt x="88392" y="495055"/>
                      </a:lnTo>
                      <a:lnTo>
                        <a:pt x="0" y="49505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81" name="二等辺三角形 3">
                  <a:extLst>
                    <a:ext uri="{FF2B5EF4-FFF2-40B4-BE49-F238E27FC236}">
                      <a16:creationId xmlns:a16="http://schemas.microsoft.com/office/drawing/2014/main" id="{96FD2D48-0AC3-40A1-6231-AE194BEC59C7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679583" y="4293177"/>
                  <a:ext cx="287133" cy="2475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4264" h="495055">
                      <a:moveTo>
                        <a:pt x="287132" y="0"/>
                      </a:moveTo>
                      <a:lnTo>
                        <a:pt x="574264" y="495055"/>
                      </a:lnTo>
                      <a:lnTo>
                        <a:pt x="485872" y="495055"/>
                      </a:lnTo>
                      <a:lnTo>
                        <a:pt x="287132" y="152400"/>
                      </a:lnTo>
                      <a:lnTo>
                        <a:pt x="88392" y="495055"/>
                      </a:lnTo>
                      <a:lnTo>
                        <a:pt x="0" y="49505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74" name="フリーフォーム: 図形 1473">
                <a:extLst>
                  <a:ext uri="{FF2B5EF4-FFF2-40B4-BE49-F238E27FC236}">
                    <a16:creationId xmlns:a16="http://schemas.microsoft.com/office/drawing/2014/main" id="{E707F3C0-2D04-9AC4-5C63-C6FF8EA76992}"/>
                  </a:ext>
                </a:extLst>
              </p:cNvPr>
              <p:cNvSpPr/>
              <p:nvPr/>
            </p:nvSpPr>
            <p:spPr bwMode="auto">
              <a:xfrm rot="8100000">
                <a:off x="8540749" y="2467671"/>
                <a:ext cx="342205" cy="134087"/>
              </a:xfrm>
              <a:custGeom>
                <a:avLst/>
                <a:gdLst>
                  <a:gd name="connsiteX0" fmla="*/ 300980 w 342205"/>
                  <a:gd name="connsiteY0" fmla="*/ 0 h 134087"/>
                  <a:gd name="connsiteX1" fmla="*/ 342205 w 342205"/>
                  <a:gd name="connsiteY1" fmla="*/ 35454 h 134087"/>
                  <a:gd name="connsiteX2" fmla="*/ 0 w 342205"/>
                  <a:gd name="connsiteY2" fmla="*/ 103871 h 134087"/>
                  <a:gd name="connsiteX3" fmla="*/ 24424 w 342205"/>
                  <a:gd name="connsiteY3" fmla="*/ 55292 h 134087"/>
                  <a:gd name="connsiteX4" fmla="*/ 300980 w 342205"/>
                  <a:gd name="connsiteY4" fmla="*/ 0 h 134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205" h="134087">
                    <a:moveTo>
                      <a:pt x="300980" y="0"/>
                    </a:moveTo>
                    <a:lnTo>
                      <a:pt x="342205" y="35454"/>
                    </a:lnTo>
                    <a:cubicBezTo>
                      <a:pt x="257363" y="134103"/>
                      <a:pt x="116250" y="162316"/>
                      <a:pt x="0" y="103871"/>
                    </a:cubicBezTo>
                    <a:lnTo>
                      <a:pt x="24424" y="55292"/>
                    </a:lnTo>
                    <a:cubicBezTo>
                      <a:pt x="118373" y="102525"/>
                      <a:pt x="232414" y="79724"/>
                      <a:pt x="300980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5" name="フリーフォーム: 図形 1474">
                <a:extLst>
                  <a:ext uri="{FF2B5EF4-FFF2-40B4-BE49-F238E27FC236}">
                    <a16:creationId xmlns:a16="http://schemas.microsoft.com/office/drawing/2014/main" id="{E51927F8-C37D-498C-A14F-F70FCF583F3C}"/>
                  </a:ext>
                </a:extLst>
              </p:cNvPr>
              <p:cNvSpPr/>
              <p:nvPr/>
            </p:nvSpPr>
            <p:spPr bwMode="auto">
              <a:xfrm rot="12600000">
                <a:off x="8522491" y="2520416"/>
                <a:ext cx="195691" cy="214423"/>
              </a:xfrm>
              <a:custGeom>
                <a:avLst/>
                <a:gdLst>
                  <a:gd name="connsiteX0" fmla="*/ 102739 w 228610"/>
                  <a:gd name="connsiteY0" fmla="*/ 0 h 250493"/>
                  <a:gd name="connsiteX1" fmla="*/ 149674 w 228610"/>
                  <a:gd name="connsiteY1" fmla="*/ 0 h 250493"/>
                  <a:gd name="connsiteX2" fmla="*/ 228610 w 228610"/>
                  <a:gd name="connsiteY2" fmla="*/ 78936 h 250493"/>
                  <a:gd name="connsiteX3" fmla="*/ 228610 w 228610"/>
                  <a:gd name="connsiteY3" fmla="*/ 123216 h 250493"/>
                  <a:gd name="connsiteX4" fmla="*/ 205490 w 228610"/>
                  <a:gd name="connsiteY4" fmla="*/ 179032 h 250493"/>
                  <a:gd name="connsiteX5" fmla="*/ 183431 w 228610"/>
                  <a:gd name="connsiteY5" fmla="*/ 193905 h 250493"/>
                  <a:gd name="connsiteX6" fmla="*/ 197578 w 228610"/>
                  <a:gd name="connsiteY6" fmla="*/ 250493 h 250493"/>
                  <a:gd name="connsiteX7" fmla="*/ 54834 w 228610"/>
                  <a:gd name="connsiteY7" fmla="*/ 250493 h 250493"/>
                  <a:gd name="connsiteX8" fmla="*/ 68981 w 228610"/>
                  <a:gd name="connsiteY8" fmla="*/ 193904 h 250493"/>
                  <a:gd name="connsiteX9" fmla="*/ 46923 w 228610"/>
                  <a:gd name="connsiteY9" fmla="*/ 179032 h 250493"/>
                  <a:gd name="connsiteX10" fmla="*/ 42378 w 228610"/>
                  <a:gd name="connsiteY10" fmla="*/ 172292 h 250493"/>
                  <a:gd name="connsiteX11" fmla="*/ 35061 w 228610"/>
                  <a:gd name="connsiteY11" fmla="*/ 169261 h 250493"/>
                  <a:gd name="connsiteX12" fmla="*/ 10220 w 228610"/>
                  <a:gd name="connsiteY12" fmla="*/ 144419 h 250493"/>
                  <a:gd name="connsiteX13" fmla="*/ 10220 w 228610"/>
                  <a:gd name="connsiteY13" fmla="*/ 95073 h 250493"/>
                  <a:gd name="connsiteX14" fmla="*/ 23803 w 228610"/>
                  <a:gd name="connsiteY14" fmla="*/ 81490 h 250493"/>
                  <a:gd name="connsiteX15" fmla="*/ 23803 w 228610"/>
                  <a:gd name="connsiteY15" fmla="*/ 78936 h 250493"/>
                  <a:gd name="connsiteX16" fmla="*/ 102739 w 228610"/>
                  <a:gd name="connsiteY16" fmla="*/ 0 h 250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8610" h="250493">
                    <a:moveTo>
                      <a:pt x="102739" y="0"/>
                    </a:moveTo>
                    <a:lnTo>
                      <a:pt x="149674" y="0"/>
                    </a:lnTo>
                    <a:cubicBezTo>
                      <a:pt x="193269" y="0"/>
                      <a:pt x="228610" y="35341"/>
                      <a:pt x="228610" y="78936"/>
                    </a:cubicBezTo>
                    <a:lnTo>
                      <a:pt x="228610" y="123216"/>
                    </a:lnTo>
                    <a:cubicBezTo>
                      <a:pt x="228610" y="145013"/>
                      <a:pt x="219775" y="164748"/>
                      <a:pt x="205490" y="179032"/>
                    </a:cubicBezTo>
                    <a:lnTo>
                      <a:pt x="183431" y="193905"/>
                    </a:lnTo>
                    <a:lnTo>
                      <a:pt x="197578" y="250493"/>
                    </a:lnTo>
                    <a:lnTo>
                      <a:pt x="54834" y="250493"/>
                    </a:lnTo>
                    <a:lnTo>
                      <a:pt x="68981" y="193904"/>
                    </a:lnTo>
                    <a:lnTo>
                      <a:pt x="46923" y="179032"/>
                    </a:lnTo>
                    <a:lnTo>
                      <a:pt x="42378" y="172292"/>
                    </a:lnTo>
                    <a:lnTo>
                      <a:pt x="35061" y="169261"/>
                    </a:lnTo>
                    <a:lnTo>
                      <a:pt x="10220" y="144419"/>
                    </a:lnTo>
                    <a:cubicBezTo>
                      <a:pt x="-3407" y="130793"/>
                      <a:pt x="-3407" y="108700"/>
                      <a:pt x="10220" y="95073"/>
                    </a:cubicBezTo>
                    <a:lnTo>
                      <a:pt x="23803" y="81490"/>
                    </a:lnTo>
                    <a:lnTo>
                      <a:pt x="23803" y="78936"/>
                    </a:lnTo>
                    <a:cubicBezTo>
                      <a:pt x="23803" y="35341"/>
                      <a:pt x="59144" y="0"/>
                      <a:pt x="10273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6" name="楕円 1475">
                <a:extLst>
                  <a:ext uri="{FF2B5EF4-FFF2-40B4-BE49-F238E27FC236}">
                    <a16:creationId xmlns:a16="http://schemas.microsoft.com/office/drawing/2014/main" id="{6E5FE188-5666-C2DF-E6A6-EC417ADF7EE1}"/>
                  </a:ext>
                </a:extLst>
              </p:cNvPr>
              <p:cNvSpPr/>
              <p:nvPr/>
            </p:nvSpPr>
            <p:spPr bwMode="auto">
              <a:xfrm>
                <a:off x="9855456" y="1219200"/>
                <a:ext cx="89398" cy="8939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77" name="楕円 1476">
                <a:extLst>
                  <a:ext uri="{FF2B5EF4-FFF2-40B4-BE49-F238E27FC236}">
                    <a16:creationId xmlns:a16="http://schemas.microsoft.com/office/drawing/2014/main" id="{789E0962-9B44-2C84-3EA4-3C9A52B3B049}"/>
                  </a:ext>
                </a:extLst>
              </p:cNvPr>
              <p:cNvSpPr/>
              <p:nvPr/>
            </p:nvSpPr>
            <p:spPr bwMode="auto">
              <a:xfrm>
                <a:off x="10155493" y="1219200"/>
                <a:ext cx="89398" cy="8939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93" name="フリーフォーム: 図形 1092">
              <a:extLst>
                <a:ext uri="{FF2B5EF4-FFF2-40B4-BE49-F238E27FC236}">
                  <a16:creationId xmlns:a16="http://schemas.microsoft.com/office/drawing/2014/main" id="{CA382DD8-F598-172E-DC93-AB22631995B7}"/>
                </a:ext>
              </a:extLst>
            </p:cNvPr>
            <p:cNvSpPr/>
            <p:nvPr/>
          </p:nvSpPr>
          <p:spPr bwMode="auto">
            <a:xfrm>
              <a:off x="6424256" y="829616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17" name="グループ化 1516">
            <a:extLst>
              <a:ext uri="{FF2B5EF4-FFF2-40B4-BE49-F238E27FC236}">
                <a16:creationId xmlns:a16="http://schemas.microsoft.com/office/drawing/2014/main" id="{CB871C15-7C96-2706-6A66-DA7BD3A5E91C}"/>
              </a:ext>
            </a:extLst>
          </p:cNvPr>
          <p:cNvGrpSpPr/>
          <p:nvPr/>
        </p:nvGrpSpPr>
        <p:grpSpPr>
          <a:xfrm>
            <a:off x="692072" y="901283"/>
            <a:ext cx="2623076" cy="2567464"/>
            <a:chOff x="3239096" y="829616"/>
            <a:chExt cx="3017520" cy="2953546"/>
          </a:xfrm>
        </p:grpSpPr>
        <p:grpSp>
          <p:nvGrpSpPr>
            <p:cNvPr id="1021" name="グループ化 1020">
              <a:extLst>
                <a:ext uri="{FF2B5EF4-FFF2-40B4-BE49-F238E27FC236}">
                  <a16:creationId xmlns:a16="http://schemas.microsoft.com/office/drawing/2014/main" id="{97DDE677-A565-161D-8CB4-6EBC3D319651}"/>
                </a:ext>
              </a:extLst>
            </p:cNvPr>
            <p:cNvGrpSpPr/>
            <p:nvPr/>
          </p:nvGrpSpPr>
          <p:grpSpPr>
            <a:xfrm>
              <a:off x="3239096" y="829616"/>
              <a:ext cx="3017520" cy="2953546"/>
              <a:chOff x="3239096" y="3325166"/>
              <a:chExt cx="3017520" cy="2953546"/>
            </a:xfrm>
          </p:grpSpPr>
          <p:sp>
            <p:nvSpPr>
              <p:cNvPr id="1022" name="四角形: 角を丸くする 1021">
                <a:extLst>
                  <a:ext uri="{FF2B5EF4-FFF2-40B4-BE49-F238E27FC236}">
                    <a16:creationId xmlns:a16="http://schemas.microsoft.com/office/drawing/2014/main" id="{3B750B79-BA55-31C9-7A1D-241BB88DFD1C}"/>
                  </a:ext>
                </a:extLst>
              </p:cNvPr>
              <p:cNvSpPr/>
              <p:nvPr/>
            </p:nvSpPr>
            <p:spPr bwMode="auto">
              <a:xfrm>
                <a:off x="3373745" y="3410561"/>
                <a:ext cx="2835266" cy="2782757"/>
              </a:xfrm>
              <a:prstGeom prst="roundRect">
                <a:avLst>
                  <a:gd name="adj" fmla="val 613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3" name="フリーフォーム: 図形 1022">
                <a:extLst>
                  <a:ext uri="{FF2B5EF4-FFF2-40B4-BE49-F238E27FC236}">
                    <a16:creationId xmlns:a16="http://schemas.microsoft.com/office/drawing/2014/main" id="{4D338F74-0C75-BA0B-EB1A-E3B1C048EB91}"/>
                  </a:ext>
                </a:extLst>
              </p:cNvPr>
              <p:cNvSpPr/>
              <p:nvPr/>
            </p:nvSpPr>
            <p:spPr bwMode="auto">
              <a:xfrm>
                <a:off x="3239096" y="3325166"/>
                <a:ext cx="3017520" cy="2953546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96" name="グループ化 1495">
              <a:extLst>
                <a:ext uri="{FF2B5EF4-FFF2-40B4-BE49-F238E27FC236}">
                  <a16:creationId xmlns:a16="http://schemas.microsoft.com/office/drawing/2014/main" id="{FCE8F523-690E-C470-E257-9E4D0D142833}"/>
                </a:ext>
              </a:extLst>
            </p:cNvPr>
            <p:cNvGrpSpPr/>
            <p:nvPr/>
          </p:nvGrpSpPr>
          <p:grpSpPr>
            <a:xfrm>
              <a:off x="3329213" y="1484540"/>
              <a:ext cx="2657330" cy="1901282"/>
              <a:chOff x="2832636" y="921842"/>
              <a:chExt cx="2657330" cy="1901282"/>
            </a:xfrm>
          </p:grpSpPr>
          <p:grpSp>
            <p:nvGrpSpPr>
              <p:cNvPr id="1497" name="グループ化 1496">
                <a:extLst>
                  <a:ext uri="{FF2B5EF4-FFF2-40B4-BE49-F238E27FC236}">
                    <a16:creationId xmlns:a16="http://schemas.microsoft.com/office/drawing/2014/main" id="{E8BB0ED0-CF20-8A4E-FF57-F5E99DE1F1EE}"/>
                  </a:ext>
                </a:extLst>
              </p:cNvPr>
              <p:cNvGrpSpPr/>
              <p:nvPr/>
            </p:nvGrpSpPr>
            <p:grpSpPr>
              <a:xfrm>
                <a:off x="4042888" y="921842"/>
                <a:ext cx="1447078" cy="1001048"/>
                <a:chOff x="4042888" y="921842"/>
                <a:chExt cx="1447078" cy="1001048"/>
              </a:xfrm>
            </p:grpSpPr>
            <p:grpSp>
              <p:nvGrpSpPr>
                <p:cNvPr id="1510" name="グループ化 1509">
                  <a:extLst>
                    <a:ext uri="{FF2B5EF4-FFF2-40B4-BE49-F238E27FC236}">
                      <a16:creationId xmlns:a16="http://schemas.microsoft.com/office/drawing/2014/main" id="{6AD52438-384C-6483-A5C9-DE7CAA9EF993}"/>
                    </a:ext>
                  </a:extLst>
                </p:cNvPr>
                <p:cNvGrpSpPr/>
                <p:nvPr/>
              </p:nvGrpSpPr>
              <p:grpSpPr>
                <a:xfrm>
                  <a:off x="5226248" y="927346"/>
                  <a:ext cx="222843" cy="995544"/>
                  <a:chOff x="5226248" y="927346"/>
                  <a:chExt cx="222843" cy="995544"/>
                </a:xfrm>
              </p:grpSpPr>
              <p:sp>
                <p:nvSpPr>
                  <p:cNvPr id="1514" name="フリーフォーム: 図形 1513">
                    <a:extLst>
                      <a:ext uri="{FF2B5EF4-FFF2-40B4-BE49-F238E27FC236}">
                        <a16:creationId xmlns:a16="http://schemas.microsoft.com/office/drawing/2014/main" id="{81A7C18F-85F4-C01E-BE58-4A2E46E77AFE}"/>
                      </a:ext>
                    </a:extLst>
                  </p:cNvPr>
                  <p:cNvSpPr/>
                  <p:nvPr/>
                </p:nvSpPr>
                <p:spPr bwMode="auto">
                  <a:xfrm rot="5400000" flipV="1">
                    <a:off x="4809726" y="1343869"/>
                    <a:ext cx="995543" cy="162499"/>
                  </a:xfrm>
                  <a:custGeom>
                    <a:avLst/>
                    <a:gdLst>
                      <a:gd name="connsiteX0" fmla="*/ 0 w 992092"/>
                      <a:gd name="connsiteY0" fmla="*/ 164124 h 164124"/>
                      <a:gd name="connsiteX1" fmla="*/ 777163 w 992092"/>
                      <a:gd name="connsiteY1" fmla="*/ 164124 h 164124"/>
                      <a:gd name="connsiteX2" fmla="*/ 778400 w 992092"/>
                      <a:gd name="connsiteY2" fmla="*/ 162620 h 164124"/>
                      <a:gd name="connsiteX3" fmla="*/ 800356 w 992092"/>
                      <a:gd name="connsiteY3" fmla="*/ 162733 h 164124"/>
                      <a:gd name="connsiteX4" fmla="*/ 859235 w 992092"/>
                      <a:gd name="connsiteY4" fmla="*/ 150473 h 164124"/>
                      <a:gd name="connsiteX5" fmla="*/ 991212 w 992092"/>
                      <a:gd name="connsiteY5" fmla="*/ 36755 h 164124"/>
                      <a:gd name="connsiteX6" fmla="*/ 936510 w 992092"/>
                      <a:gd name="connsiteY6" fmla="*/ 1651 h 164124"/>
                      <a:gd name="connsiteX7" fmla="*/ 910915 w 992092"/>
                      <a:gd name="connsiteY7" fmla="*/ 1519 h 164124"/>
                      <a:gd name="connsiteX8" fmla="*/ 912165 w 992092"/>
                      <a:gd name="connsiteY8" fmla="*/ 0 h 164124"/>
                      <a:gd name="connsiteX9" fmla="*/ 135002 w 992092"/>
                      <a:gd name="connsiteY9" fmla="*/ 0 h 164124"/>
                      <a:gd name="connsiteX0" fmla="*/ 0 w 992092"/>
                      <a:gd name="connsiteY0" fmla="*/ 164124 h 164124"/>
                      <a:gd name="connsiteX1" fmla="*/ 777163 w 992092"/>
                      <a:gd name="connsiteY1" fmla="*/ 164124 h 164124"/>
                      <a:gd name="connsiteX2" fmla="*/ 778400 w 992092"/>
                      <a:gd name="connsiteY2" fmla="*/ 162620 h 164124"/>
                      <a:gd name="connsiteX3" fmla="*/ 800356 w 992092"/>
                      <a:gd name="connsiteY3" fmla="*/ 162733 h 164124"/>
                      <a:gd name="connsiteX4" fmla="*/ 859235 w 992092"/>
                      <a:gd name="connsiteY4" fmla="*/ 150473 h 164124"/>
                      <a:gd name="connsiteX5" fmla="*/ 991212 w 992092"/>
                      <a:gd name="connsiteY5" fmla="*/ 36755 h 164124"/>
                      <a:gd name="connsiteX6" fmla="*/ 936510 w 992092"/>
                      <a:gd name="connsiteY6" fmla="*/ 1651 h 164124"/>
                      <a:gd name="connsiteX7" fmla="*/ 910915 w 992092"/>
                      <a:gd name="connsiteY7" fmla="*/ 1519 h 164124"/>
                      <a:gd name="connsiteX8" fmla="*/ 135002 w 992092"/>
                      <a:gd name="connsiteY8" fmla="*/ 0 h 164124"/>
                      <a:gd name="connsiteX9" fmla="*/ 0 w 992092"/>
                      <a:gd name="connsiteY9" fmla="*/ 164124 h 164124"/>
                      <a:gd name="connsiteX0" fmla="*/ 0 w 992092"/>
                      <a:gd name="connsiteY0" fmla="*/ 164124 h 164124"/>
                      <a:gd name="connsiteX1" fmla="*/ 777163 w 992092"/>
                      <a:gd name="connsiteY1" fmla="*/ 164124 h 164124"/>
                      <a:gd name="connsiteX2" fmla="*/ 800356 w 992092"/>
                      <a:gd name="connsiteY2" fmla="*/ 162733 h 164124"/>
                      <a:gd name="connsiteX3" fmla="*/ 859235 w 992092"/>
                      <a:gd name="connsiteY3" fmla="*/ 150473 h 164124"/>
                      <a:gd name="connsiteX4" fmla="*/ 991212 w 992092"/>
                      <a:gd name="connsiteY4" fmla="*/ 36755 h 164124"/>
                      <a:gd name="connsiteX5" fmla="*/ 936510 w 992092"/>
                      <a:gd name="connsiteY5" fmla="*/ 1651 h 164124"/>
                      <a:gd name="connsiteX6" fmla="*/ 910915 w 992092"/>
                      <a:gd name="connsiteY6" fmla="*/ 1519 h 164124"/>
                      <a:gd name="connsiteX7" fmla="*/ 135002 w 992092"/>
                      <a:gd name="connsiteY7" fmla="*/ 0 h 164124"/>
                      <a:gd name="connsiteX8" fmla="*/ 0 w 992092"/>
                      <a:gd name="connsiteY8" fmla="*/ 164124 h 164124"/>
                      <a:gd name="connsiteX0" fmla="*/ 0 w 995543"/>
                      <a:gd name="connsiteY0" fmla="*/ 164124 h 164124"/>
                      <a:gd name="connsiteX1" fmla="*/ 777163 w 995543"/>
                      <a:gd name="connsiteY1" fmla="*/ 164124 h 164124"/>
                      <a:gd name="connsiteX2" fmla="*/ 800356 w 995543"/>
                      <a:gd name="connsiteY2" fmla="*/ 162733 h 164124"/>
                      <a:gd name="connsiteX3" fmla="*/ 859235 w 995543"/>
                      <a:gd name="connsiteY3" fmla="*/ 150473 h 164124"/>
                      <a:gd name="connsiteX4" fmla="*/ 991212 w 995543"/>
                      <a:gd name="connsiteY4" fmla="*/ 36755 h 164124"/>
                      <a:gd name="connsiteX5" fmla="*/ 936510 w 995543"/>
                      <a:gd name="connsiteY5" fmla="*/ 1651 h 164124"/>
                      <a:gd name="connsiteX6" fmla="*/ 910915 w 995543"/>
                      <a:gd name="connsiteY6" fmla="*/ 1519 h 164124"/>
                      <a:gd name="connsiteX7" fmla="*/ 135002 w 995543"/>
                      <a:gd name="connsiteY7" fmla="*/ 0 h 164124"/>
                      <a:gd name="connsiteX8" fmla="*/ 0 w 995543"/>
                      <a:gd name="connsiteY8" fmla="*/ 164124 h 1641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95543" h="164124">
                        <a:moveTo>
                          <a:pt x="0" y="164124"/>
                        </a:moveTo>
                        <a:lnTo>
                          <a:pt x="777163" y="164124"/>
                        </a:lnTo>
                        <a:lnTo>
                          <a:pt x="800356" y="162733"/>
                        </a:lnTo>
                        <a:cubicBezTo>
                          <a:pt x="818877" y="160774"/>
                          <a:pt x="838797" y="156729"/>
                          <a:pt x="859235" y="150473"/>
                        </a:cubicBezTo>
                        <a:cubicBezTo>
                          <a:pt x="940988" y="125452"/>
                          <a:pt x="1014365" y="168337"/>
                          <a:pt x="991212" y="36755"/>
                        </a:cubicBezTo>
                        <a:cubicBezTo>
                          <a:pt x="987849" y="17645"/>
                          <a:pt x="966201" y="5832"/>
                          <a:pt x="936510" y="1651"/>
                        </a:cubicBezTo>
                        <a:lnTo>
                          <a:pt x="910915" y="1519"/>
                        </a:lnTo>
                        <a:lnTo>
                          <a:pt x="135002" y="0"/>
                        </a:lnTo>
                        <a:lnTo>
                          <a:pt x="0" y="16412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15" name="フリーフォーム: 図形 1514">
                    <a:extLst>
                      <a:ext uri="{FF2B5EF4-FFF2-40B4-BE49-F238E27FC236}">
                        <a16:creationId xmlns:a16="http://schemas.microsoft.com/office/drawing/2014/main" id="{75C615BE-4946-9D01-C3AF-1446FCA48B10}"/>
                      </a:ext>
                    </a:extLst>
                  </p:cNvPr>
                  <p:cNvSpPr/>
                  <p:nvPr/>
                </p:nvSpPr>
                <p:spPr bwMode="auto">
                  <a:xfrm rot="5400000" flipV="1">
                    <a:off x="4870983" y="1341330"/>
                    <a:ext cx="992092" cy="164124"/>
                  </a:xfrm>
                  <a:custGeom>
                    <a:avLst/>
                    <a:gdLst>
                      <a:gd name="connsiteX0" fmla="*/ 0 w 992092"/>
                      <a:gd name="connsiteY0" fmla="*/ 164124 h 164124"/>
                      <a:gd name="connsiteX1" fmla="*/ 777163 w 992092"/>
                      <a:gd name="connsiteY1" fmla="*/ 164124 h 164124"/>
                      <a:gd name="connsiteX2" fmla="*/ 778400 w 992092"/>
                      <a:gd name="connsiteY2" fmla="*/ 162620 h 164124"/>
                      <a:gd name="connsiteX3" fmla="*/ 800356 w 992092"/>
                      <a:gd name="connsiteY3" fmla="*/ 162733 h 164124"/>
                      <a:gd name="connsiteX4" fmla="*/ 859235 w 992092"/>
                      <a:gd name="connsiteY4" fmla="*/ 150473 h 164124"/>
                      <a:gd name="connsiteX5" fmla="*/ 991212 w 992092"/>
                      <a:gd name="connsiteY5" fmla="*/ 36755 h 164124"/>
                      <a:gd name="connsiteX6" fmla="*/ 936510 w 992092"/>
                      <a:gd name="connsiteY6" fmla="*/ 1651 h 164124"/>
                      <a:gd name="connsiteX7" fmla="*/ 910915 w 992092"/>
                      <a:gd name="connsiteY7" fmla="*/ 1519 h 164124"/>
                      <a:gd name="connsiteX8" fmla="*/ 912165 w 992092"/>
                      <a:gd name="connsiteY8" fmla="*/ 0 h 164124"/>
                      <a:gd name="connsiteX9" fmla="*/ 135002 w 992092"/>
                      <a:gd name="connsiteY9" fmla="*/ 0 h 164124"/>
                      <a:gd name="connsiteX0" fmla="*/ 0 w 992092"/>
                      <a:gd name="connsiteY0" fmla="*/ 164124 h 164124"/>
                      <a:gd name="connsiteX1" fmla="*/ 777163 w 992092"/>
                      <a:gd name="connsiteY1" fmla="*/ 164124 h 164124"/>
                      <a:gd name="connsiteX2" fmla="*/ 778400 w 992092"/>
                      <a:gd name="connsiteY2" fmla="*/ 162620 h 164124"/>
                      <a:gd name="connsiteX3" fmla="*/ 800356 w 992092"/>
                      <a:gd name="connsiteY3" fmla="*/ 162733 h 164124"/>
                      <a:gd name="connsiteX4" fmla="*/ 859235 w 992092"/>
                      <a:gd name="connsiteY4" fmla="*/ 150473 h 164124"/>
                      <a:gd name="connsiteX5" fmla="*/ 991212 w 992092"/>
                      <a:gd name="connsiteY5" fmla="*/ 36755 h 164124"/>
                      <a:gd name="connsiteX6" fmla="*/ 936510 w 992092"/>
                      <a:gd name="connsiteY6" fmla="*/ 1651 h 164124"/>
                      <a:gd name="connsiteX7" fmla="*/ 910915 w 992092"/>
                      <a:gd name="connsiteY7" fmla="*/ 1519 h 164124"/>
                      <a:gd name="connsiteX8" fmla="*/ 135002 w 992092"/>
                      <a:gd name="connsiteY8" fmla="*/ 0 h 164124"/>
                      <a:gd name="connsiteX9" fmla="*/ 0 w 992092"/>
                      <a:gd name="connsiteY9" fmla="*/ 164124 h 164124"/>
                      <a:gd name="connsiteX0" fmla="*/ 0 w 992092"/>
                      <a:gd name="connsiteY0" fmla="*/ 164124 h 164124"/>
                      <a:gd name="connsiteX1" fmla="*/ 777163 w 992092"/>
                      <a:gd name="connsiteY1" fmla="*/ 164124 h 164124"/>
                      <a:gd name="connsiteX2" fmla="*/ 800356 w 992092"/>
                      <a:gd name="connsiteY2" fmla="*/ 162733 h 164124"/>
                      <a:gd name="connsiteX3" fmla="*/ 859235 w 992092"/>
                      <a:gd name="connsiteY3" fmla="*/ 150473 h 164124"/>
                      <a:gd name="connsiteX4" fmla="*/ 991212 w 992092"/>
                      <a:gd name="connsiteY4" fmla="*/ 36755 h 164124"/>
                      <a:gd name="connsiteX5" fmla="*/ 936510 w 992092"/>
                      <a:gd name="connsiteY5" fmla="*/ 1651 h 164124"/>
                      <a:gd name="connsiteX6" fmla="*/ 910915 w 992092"/>
                      <a:gd name="connsiteY6" fmla="*/ 1519 h 164124"/>
                      <a:gd name="connsiteX7" fmla="*/ 135002 w 992092"/>
                      <a:gd name="connsiteY7" fmla="*/ 0 h 164124"/>
                      <a:gd name="connsiteX8" fmla="*/ 0 w 992092"/>
                      <a:gd name="connsiteY8" fmla="*/ 164124 h 1641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92092" h="164124">
                        <a:moveTo>
                          <a:pt x="0" y="164124"/>
                        </a:moveTo>
                        <a:lnTo>
                          <a:pt x="777163" y="164124"/>
                        </a:lnTo>
                        <a:lnTo>
                          <a:pt x="800356" y="162733"/>
                        </a:lnTo>
                        <a:cubicBezTo>
                          <a:pt x="818877" y="160774"/>
                          <a:pt x="838797" y="156729"/>
                          <a:pt x="859235" y="150473"/>
                        </a:cubicBezTo>
                        <a:cubicBezTo>
                          <a:pt x="940988" y="125452"/>
                          <a:pt x="1000075" y="74538"/>
                          <a:pt x="991212" y="36755"/>
                        </a:cubicBezTo>
                        <a:cubicBezTo>
                          <a:pt x="986781" y="17864"/>
                          <a:pt x="966201" y="5832"/>
                          <a:pt x="936510" y="1651"/>
                        </a:cubicBezTo>
                        <a:lnTo>
                          <a:pt x="910915" y="1519"/>
                        </a:lnTo>
                        <a:lnTo>
                          <a:pt x="135002" y="0"/>
                        </a:lnTo>
                        <a:lnTo>
                          <a:pt x="0" y="16412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511" name="フリーフォーム: 図形 1510">
                  <a:extLst>
                    <a:ext uri="{FF2B5EF4-FFF2-40B4-BE49-F238E27FC236}">
                      <a16:creationId xmlns:a16="http://schemas.microsoft.com/office/drawing/2014/main" id="{67DA5268-8219-64F6-C53D-B5EC2B103BB5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3867572" y="1514428"/>
                  <a:ext cx="654823" cy="162100"/>
                </a:xfrm>
                <a:custGeom>
                  <a:avLst/>
                  <a:gdLst>
                    <a:gd name="connsiteX0" fmla="*/ 0 w 654823"/>
                    <a:gd name="connsiteY0" fmla="*/ 0 h 162100"/>
                    <a:gd name="connsiteX1" fmla="*/ 0 w 654823"/>
                    <a:gd name="connsiteY1" fmla="*/ 162100 h 162100"/>
                    <a:gd name="connsiteX2" fmla="*/ 436443 w 654823"/>
                    <a:gd name="connsiteY2" fmla="*/ 162100 h 162100"/>
                    <a:gd name="connsiteX3" fmla="*/ 459636 w 654823"/>
                    <a:gd name="connsiteY3" fmla="*/ 160723 h 162100"/>
                    <a:gd name="connsiteX4" fmla="*/ 518515 w 654823"/>
                    <a:gd name="connsiteY4" fmla="*/ 148584 h 162100"/>
                    <a:gd name="connsiteX5" fmla="*/ 650492 w 654823"/>
                    <a:gd name="connsiteY5" fmla="*/ 35992 h 162100"/>
                    <a:gd name="connsiteX6" fmla="*/ 595790 w 654823"/>
                    <a:gd name="connsiteY6" fmla="*/ 1236 h 162100"/>
                    <a:gd name="connsiteX7" fmla="*/ 570195 w 654823"/>
                    <a:gd name="connsiteY7" fmla="*/ 1105 h 162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54823" h="162100">
                      <a:moveTo>
                        <a:pt x="0" y="0"/>
                      </a:moveTo>
                      <a:lnTo>
                        <a:pt x="0" y="162100"/>
                      </a:lnTo>
                      <a:lnTo>
                        <a:pt x="436443" y="162100"/>
                      </a:lnTo>
                      <a:lnTo>
                        <a:pt x="459636" y="160723"/>
                      </a:lnTo>
                      <a:cubicBezTo>
                        <a:pt x="478157" y="158783"/>
                        <a:pt x="498077" y="154778"/>
                        <a:pt x="518515" y="148584"/>
                      </a:cubicBezTo>
                      <a:cubicBezTo>
                        <a:pt x="600268" y="123811"/>
                        <a:pt x="673645" y="166272"/>
                        <a:pt x="650492" y="35992"/>
                      </a:cubicBezTo>
                      <a:cubicBezTo>
                        <a:pt x="647129" y="17071"/>
                        <a:pt x="625481" y="5375"/>
                        <a:pt x="595790" y="1236"/>
                      </a:cubicBezTo>
                      <a:lnTo>
                        <a:pt x="570195" y="110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12" name="フリーフォーム: 図形 1511">
                  <a:extLst>
                    <a:ext uri="{FF2B5EF4-FFF2-40B4-BE49-F238E27FC236}">
                      <a16:creationId xmlns:a16="http://schemas.microsoft.com/office/drawing/2014/main" id="{105CDC02-5859-6B76-7185-DBC03BAC092B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3928832" y="1511893"/>
                  <a:ext cx="651371" cy="163721"/>
                </a:xfrm>
                <a:custGeom>
                  <a:avLst/>
                  <a:gdLst>
                    <a:gd name="connsiteX0" fmla="*/ 0 w 651371"/>
                    <a:gd name="connsiteY0" fmla="*/ 0 h 163721"/>
                    <a:gd name="connsiteX1" fmla="*/ 0 w 651371"/>
                    <a:gd name="connsiteY1" fmla="*/ 163721 h 163721"/>
                    <a:gd name="connsiteX2" fmla="*/ 436442 w 651371"/>
                    <a:gd name="connsiteY2" fmla="*/ 163721 h 163721"/>
                    <a:gd name="connsiteX3" fmla="*/ 459635 w 651371"/>
                    <a:gd name="connsiteY3" fmla="*/ 162330 h 163721"/>
                    <a:gd name="connsiteX4" fmla="*/ 518514 w 651371"/>
                    <a:gd name="connsiteY4" fmla="*/ 150070 h 163721"/>
                    <a:gd name="connsiteX5" fmla="*/ 650491 w 651371"/>
                    <a:gd name="connsiteY5" fmla="*/ 36352 h 163721"/>
                    <a:gd name="connsiteX6" fmla="*/ 595789 w 651371"/>
                    <a:gd name="connsiteY6" fmla="*/ 1248 h 163721"/>
                    <a:gd name="connsiteX7" fmla="*/ 570194 w 651371"/>
                    <a:gd name="connsiteY7" fmla="*/ 1116 h 163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51371" h="163721">
                      <a:moveTo>
                        <a:pt x="0" y="0"/>
                      </a:moveTo>
                      <a:lnTo>
                        <a:pt x="0" y="163721"/>
                      </a:lnTo>
                      <a:lnTo>
                        <a:pt x="436442" y="163721"/>
                      </a:lnTo>
                      <a:lnTo>
                        <a:pt x="459635" y="162330"/>
                      </a:lnTo>
                      <a:cubicBezTo>
                        <a:pt x="478156" y="160371"/>
                        <a:pt x="498076" y="156326"/>
                        <a:pt x="518514" y="150070"/>
                      </a:cubicBezTo>
                      <a:cubicBezTo>
                        <a:pt x="600267" y="125049"/>
                        <a:pt x="659354" y="74135"/>
                        <a:pt x="650491" y="36352"/>
                      </a:cubicBezTo>
                      <a:cubicBezTo>
                        <a:pt x="646060" y="17461"/>
                        <a:pt x="625480" y="5429"/>
                        <a:pt x="595789" y="1248"/>
                      </a:cubicBezTo>
                      <a:lnTo>
                        <a:pt x="570194" y="1116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13" name="フローチャート : 記憶データ 4">
                  <a:extLst>
                    <a:ext uri="{FF2B5EF4-FFF2-40B4-BE49-F238E27FC236}">
                      <a16:creationId xmlns:a16="http://schemas.microsoft.com/office/drawing/2014/main" id="{85AC662C-C087-982B-83C5-990A39625AA0}"/>
                    </a:ext>
                  </a:extLst>
                </p:cNvPr>
                <p:cNvSpPr/>
                <p:nvPr/>
              </p:nvSpPr>
              <p:spPr bwMode="auto">
                <a:xfrm>
                  <a:off x="4042888" y="921842"/>
                  <a:ext cx="1447078" cy="4538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60143" h="362018">
                      <a:moveTo>
                        <a:pt x="260790" y="0"/>
                      </a:moveTo>
                      <a:lnTo>
                        <a:pt x="1660143" y="0"/>
                      </a:lnTo>
                      <a:cubicBezTo>
                        <a:pt x="1540680" y="0"/>
                        <a:pt x="1438751" y="150296"/>
                        <a:pt x="1399353" y="362018"/>
                      </a:cubicBezTo>
                      <a:lnTo>
                        <a:pt x="0" y="362018"/>
                      </a:lnTo>
                      <a:cubicBezTo>
                        <a:pt x="39398" y="150296"/>
                        <a:pt x="141327" y="0"/>
                        <a:pt x="26079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498" name="グループ化 1497">
                <a:extLst>
                  <a:ext uri="{FF2B5EF4-FFF2-40B4-BE49-F238E27FC236}">
                    <a16:creationId xmlns:a16="http://schemas.microsoft.com/office/drawing/2014/main" id="{78E17579-947B-C243-E924-DFDB53CDE2AF}"/>
                  </a:ext>
                </a:extLst>
              </p:cNvPr>
              <p:cNvGrpSpPr/>
              <p:nvPr/>
            </p:nvGrpSpPr>
            <p:grpSpPr>
              <a:xfrm>
                <a:off x="2832636" y="1409887"/>
                <a:ext cx="2353650" cy="1413237"/>
                <a:chOff x="2392959" y="1315870"/>
                <a:chExt cx="2353650" cy="1413237"/>
              </a:xfrm>
            </p:grpSpPr>
            <p:sp>
              <p:nvSpPr>
                <p:cNvPr id="1499" name="フリーフォーム: 図形 1498">
                  <a:extLst>
                    <a:ext uri="{FF2B5EF4-FFF2-40B4-BE49-F238E27FC236}">
                      <a16:creationId xmlns:a16="http://schemas.microsoft.com/office/drawing/2014/main" id="{85190CB8-1C7A-BF74-D3FB-34765866DDCE}"/>
                    </a:ext>
                  </a:extLst>
                </p:cNvPr>
                <p:cNvSpPr/>
                <p:nvPr/>
              </p:nvSpPr>
              <p:spPr bwMode="auto">
                <a:xfrm rot="2700000">
                  <a:off x="2522804" y="1186025"/>
                  <a:ext cx="1066986" cy="1326676"/>
                </a:xfrm>
                <a:custGeom>
                  <a:avLst/>
                  <a:gdLst>
                    <a:gd name="connsiteX0" fmla="*/ 1076440 w 1984271"/>
                    <a:gd name="connsiteY0" fmla="*/ 7 h 2467217"/>
                    <a:gd name="connsiteX1" fmla="*/ 1213189 w 1984271"/>
                    <a:gd name="connsiteY1" fmla="*/ 133932 h 2467217"/>
                    <a:gd name="connsiteX2" fmla="*/ 1221916 w 1984271"/>
                    <a:gd name="connsiteY2" fmla="*/ 970859 h 2467217"/>
                    <a:gd name="connsiteX3" fmla="*/ 1266780 w 1984271"/>
                    <a:gd name="connsiteY3" fmla="*/ 970391 h 2467217"/>
                    <a:gd name="connsiteX4" fmla="*/ 1449313 w 1984271"/>
                    <a:gd name="connsiteY4" fmla="*/ 259616 h 2467217"/>
                    <a:gd name="connsiteX5" fmla="*/ 1560395 w 1984271"/>
                    <a:gd name="connsiteY5" fmla="*/ 159387 h 2467217"/>
                    <a:gd name="connsiteX6" fmla="*/ 1614066 w 1984271"/>
                    <a:gd name="connsiteY6" fmla="*/ 162191 h 2467217"/>
                    <a:gd name="connsiteX7" fmla="*/ 1711491 w 1984271"/>
                    <a:gd name="connsiteY7" fmla="*/ 326947 h 2467217"/>
                    <a:gd name="connsiteX8" fmla="*/ 1528218 w 1984271"/>
                    <a:gd name="connsiteY8" fmla="*/ 1040616 h 2467217"/>
                    <a:gd name="connsiteX9" fmla="*/ 1559948 w 1984271"/>
                    <a:gd name="connsiteY9" fmla="*/ 1066247 h 2467217"/>
                    <a:gd name="connsiteX10" fmla="*/ 1791130 w 1984271"/>
                    <a:gd name="connsiteY10" fmla="*/ 656004 h 2467217"/>
                    <a:gd name="connsiteX11" fmla="*/ 1892735 w 1984271"/>
                    <a:gd name="connsiteY11" fmla="*/ 604100 h 2467217"/>
                    <a:gd name="connsiteX12" fmla="*/ 1931711 w 1984271"/>
                    <a:gd name="connsiteY12" fmla="*/ 616758 h 2467217"/>
                    <a:gd name="connsiteX13" fmla="*/ 1980453 w 1984271"/>
                    <a:gd name="connsiteY13" fmla="*/ 678921 h 2467217"/>
                    <a:gd name="connsiteX14" fmla="*/ 1970956 w 1984271"/>
                    <a:gd name="connsiteY14" fmla="*/ 757338 h 2467217"/>
                    <a:gd name="connsiteX15" fmla="*/ 1684871 w 1984271"/>
                    <a:gd name="connsiteY15" fmla="*/ 1339483 h 2467217"/>
                    <a:gd name="connsiteX16" fmla="*/ 1686726 w 1984271"/>
                    <a:gd name="connsiteY16" fmla="*/ 1517300 h 2467217"/>
                    <a:gd name="connsiteX17" fmla="*/ 1448462 w 1984271"/>
                    <a:gd name="connsiteY17" fmla="*/ 1976919 h 2467217"/>
                    <a:gd name="connsiteX18" fmla="*/ 1363775 w 1984271"/>
                    <a:gd name="connsiteY18" fmla="*/ 2024034 h 2467217"/>
                    <a:gd name="connsiteX19" fmla="*/ 1397674 w 1984271"/>
                    <a:gd name="connsiteY19" fmla="*/ 2467217 h 2467217"/>
                    <a:gd name="connsiteX20" fmla="*/ 862491 w 1984271"/>
                    <a:gd name="connsiteY20" fmla="*/ 2467217 h 2467217"/>
                    <a:gd name="connsiteX21" fmla="*/ 874684 w 1984271"/>
                    <a:gd name="connsiteY21" fmla="*/ 2028808 h 2467217"/>
                    <a:gd name="connsiteX22" fmla="*/ 778724 w 1984271"/>
                    <a:gd name="connsiteY22" fmla="*/ 1983903 h 2467217"/>
                    <a:gd name="connsiteX23" fmla="*/ 576484 w 1984271"/>
                    <a:gd name="connsiteY23" fmla="*/ 1743459 h 2467217"/>
                    <a:gd name="connsiteX24" fmla="*/ 111078 w 1984271"/>
                    <a:gd name="connsiteY24" fmla="*/ 1424434 h 2467217"/>
                    <a:gd name="connsiteX25" fmla="*/ 15844 w 1984271"/>
                    <a:gd name="connsiteY25" fmla="*/ 1194702 h 2467217"/>
                    <a:gd name="connsiteX26" fmla="*/ 248851 w 1984271"/>
                    <a:gd name="connsiteY26" fmla="*/ 1129072 h 2467217"/>
                    <a:gd name="connsiteX27" fmla="*/ 521206 w 1984271"/>
                    <a:gd name="connsiteY27" fmla="*/ 1295432 h 2467217"/>
                    <a:gd name="connsiteX28" fmla="*/ 659972 w 1984271"/>
                    <a:gd name="connsiteY28" fmla="*/ 1269367 h 2467217"/>
                    <a:gd name="connsiteX29" fmla="*/ 457061 w 1984271"/>
                    <a:gd name="connsiteY29" fmla="*/ 340024 h 2467217"/>
                    <a:gd name="connsiteX30" fmla="*/ 503148 w 1984271"/>
                    <a:gd name="connsiteY30" fmla="*/ 197683 h 2467217"/>
                    <a:gd name="connsiteX31" fmla="*/ 551031 w 1984271"/>
                    <a:gd name="connsiteY31" fmla="*/ 173271 h 2467217"/>
                    <a:gd name="connsiteX32" fmla="*/ 717783 w 1984271"/>
                    <a:gd name="connsiteY32" fmla="*/ 267245 h 2467217"/>
                    <a:gd name="connsiteX33" fmla="*/ 915094 w 1984271"/>
                    <a:gd name="connsiteY33" fmla="*/ 974058 h 2467217"/>
                    <a:gd name="connsiteX34" fmla="*/ 951240 w 1984271"/>
                    <a:gd name="connsiteY34" fmla="*/ 973680 h 2467217"/>
                    <a:gd name="connsiteX35" fmla="*/ 942512 w 1984271"/>
                    <a:gd name="connsiteY35" fmla="*/ 136757 h 2467217"/>
                    <a:gd name="connsiteX36" fmla="*/ 1076440 w 1984271"/>
                    <a:gd name="connsiteY36" fmla="*/ 7 h 2467217"/>
                    <a:gd name="connsiteX0" fmla="*/ 1076440 w 1984271"/>
                    <a:gd name="connsiteY0" fmla="*/ 7 h 2548612"/>
                    <a:gd name="connsiteX1" fmla="*/ 1213189 w 1984271"/>
                    <a:gd name="connsiteY1" fmla="*/ 133932 h 2548612"/>
                    <a:gd name="connsiteX2" fmla="*/ 1221916 w 1984271"/>
                    <a:gd name="connsiteY2" fmla="*/ 970859 h 2548612"/>
                    <a:gd name="connsiteX3" fmla="*/ 1266780 w 1984271"/>
                    <a:gd name="connsiteY3" fmla="*/ 970391 h 2548612"/>
                    <a:gd name="connsiteX4" fmla="*/ 1449313 w 1984271"/>
                    <a:gd name="connsiteY4" fmla="*/ 259616 h 2548612"/>
                    <a:gd name="connsiteX5" fmla="*/ 1560395 w 1984271"/>
                    <a:gd name="connsiteY5" fmla="*/ 159387 h 2548612"/>
                    <a:gd name="connsiteX6" fmla="*/ 1614066 w 1984271"/>
                    <a:gd name="connsiteY6" fmla="*/ 162191 h 2548612"/>
                    <a:gd name="connsiteX7" fmla="*/ 1711491 w 1984271"/>
                    <a:gd name="connsiteY7" fmla="*/ 326947 h 2548612"/>
                    <a:gd name="connsiteX8" fmla="*/ 1528218 w 1984271"/>
                    <a:gd name="connsiteY8" fmla="*/ 1040616 h 2548612"/>
                    <a:gd name="connsiteX9" fmla="*/ 1559948 w 1984271"/>
                    <a:gd name="connsiteY9" fmla="*/ 1066247 h 2548612"/>
                    <a:gd name="connsiteX10" fmla="*/ 1791130 w 1984271"/>
                    <a:gd name="connsiteY10" fmla="*/ 656004 h 2548612"/>
                    <a:gd name="connsiteX11" fmla="*/ 1892735 w 1984271"/>
                    <a:gd name="connsiteY11" fmla="*/ 604100 h 2548612"/>
                    <a:gd name="connsiteX12" fmla="*/ 1931711 w 1984271"/>
                    <a:gd name="connsiteY12" fmla="*/ 616758 h 2548612"/>
                    <a:gd name="connsiteX13" fmla="*/ 1980453 w 1984271"/>
                    <a:gd name="connsiteY13" fmla="*/ 678921 h 2548612"/>
                    <a:gd name="connsiteX14" fmla="*/ 1970956 w 1984271"/>
                    <a:gd name="connsiteY14" fmla="*/ 757338 h 2548612"/>
                    <a:gd name="connsiteX15" fmla="*/ 1684871 w 1984271"/>
                    <a:gd name="connsiteY15" fmla="*/ 1339483 h 2548612"/>
                    <a:gd name="connsiteX16" fmla="*/ 1686726 w 1984271"/>
                    <a:gd name="connsiteY16" fmla="*/ 1517300 h 2548612"/>
                    <a:gd name="connsiteX17" fmla="*/ 1448462 w 1984271"/>
                    <a:gd name="connsiteY17" fmla="*/ 1976919 h 2548612"/>
                    <a:gd name="connsiteX18" fmla="*/ 1363775 w 1984271"/>
                    <a:gd name="connsiteY18" fmla="*/ 2024034 h 2548612"/>
                    <a:gd name="connsiteX19" fmla="*/ 1397674 w 1984271"/>
                    <a:gd name="connsiteY19" fmla="*/ 2467217 h 2548612"/>
                    <a:gd name="connsiteX20" fmla="*/ 1133761 w 1984271"/>
                    <a:gd name="connsiteY20" fmla="*/ 2548612 h 2548612"/>
                    <a:gd name="connsiteX21" fmla="*/ 862491 w 1984271"/>
                    <a:gd name="connsiteY21" fmla="*/ 2467217 h 2548612"/>
                    <a:gd name="connsiteX22" fmla="*/ 874684 w 1984271"/>
                    <a:gd name="connsiteY22" fmla="*/ 2028808 h 2548612"/>
                    <a:gd name="connsiteX23" fmla="*/ 778724 w 1984271"/>
                    <a:gd name="connsiteY23" fmla="*/ 1983903 h 2548612"/>
                    <a:gd name="connsiteX24" fmla="*/ 576484 w 1984271"/>
                    <a:gd name="connsiteY24" fmla="*/ 1743459 h 2548612"/>
                    <a:gd name="connsiteX25" fmla="*/ 111078 w 1984271"/>
                    <a:gd name="connsiteY25" fmla="*/ 1424434 h 2548612"/>
                    <a:gd name="connsiteX26" fmla="*/ 15844 w 1984271"/>
                    <a:gd name="connsiteY26" fmla="*/ 1194702 h 2548612"/>
                    <a:gd name="connsiteX27" fmla="*/ 248851 w 1984271"/>
                    <a:gd name="connsiteY27" fmla="*/ 1129072 h 2548612"/>
                    <a:gd name="connsiteX28" fmla="*/ 521206 w 1984271"/>
                    <a:gd name="connsiteY28" fmla="*/ 1295432 h 2548612"/>
                    <a:gd name="connsiteX29" fmla="*/ 659972 w 1984271"/>
                    <a:gd name="connsiteY29" fmla="*/ 1269367 h 2548612"/>
                    <a:gd name="connsiteX30" fmla="*/ 457061 w 1984271"/>
                    <a:gd name="connsiteY30" fmla="*/ 340024 h 2548612"/>
                    <a:gd name="connsiteX31" fmla="*/ 503148 w 1984271"/>
                    <a:gd name="connsiteY31" fmla="*/ 197683 h 2548612"/>
                    <a:gd name="connsiteX32" fmla="*/ 551031 w 1984271"/>
                    <a:gd name="connsiteY32" fmla="*/ 173271 h 2548612"/>
                    <a:gd name="connsiteX33" fmla="*/ 717783 w 1984271"/>
                    <a:gd name="connsiteY33" fmla="*/ 267245 h 2548612"/>
                    <a:gd name="connsiteX34" fmla="*/ 915094 w 1984271"/>
                    <a:gd name="connsiteY34" fmla="*/ 974058 h 2548612"/>
                    <a:gd name="connsiteX35" fmla="*/ 951240 w 1984271"/>
                    <a:gd name="connsiteY35" fmla="*/ 973680 h 2548612"/>
                    <a:gd name="connsiteX36" fmla="*/ 942512 w 1984271"/>
                    <a:gd name="connsiteY36" fmla="*/ 136757 h 2548612"/>
                    <a:gd name="connsiteX37" fmla="*/ 1076440 w 1984271"/>
                    <a:gd name="connsiteY37" fmla="*/ 7 h 2548612"/>
                    <a:gd name="connsiteX0" fmla="*/ 1133761 w 1984271"/>
                    <a:gd name="connsiteY0" fmla="*/ 2548612 h 2604425"/>
                    <a:gd name="connsiteX1" fmla="*/ 862491 w 1984271"/>
                    <a:gd name="connsiteY1" fmla="*/ 2467217 h 2604425"/>
                    <a:gd name="connsiteX2" fmla="*/ 874684 w 1984271"/>
                    <a:gd name="connsiteY2" fmla="*/ 2028808 h 2604425"/>
                    <a:gd name="connsiteX3" fmla="*/ 778724 w 1984271"/>
                    <a:gd name="connsiteY3" fmla="*/ 1983903 h 2604425"/>
                    <a:gd name="connsiteX4" fmla="*/ 576484 w 1984271"/>
                    <a:gd name="connsiteY4" fmla="*/ 1743459 h 2604425"/>
                    <a:gd name="connsiteX5" fmla="*/ 111078 w 1984271"/>
                    <a:gd name="connsiteY5" fmla="*/ 1424434 h 2604425"/>
                    <a:gd name="connsiteX6" fmla="*/ 15844 w 1984271"/>
                    <a:gd name="connsiteY6" fmla="*/ 1194702 h 2604425"/>
                    <a:gd name="connsiteX7" fmla="*/ 248851 w 1984271"/>
                    <a:gd name="connsiteY7" fmla="*/ 1129072 h 2604425"/>
                    <a:gd name="connsiteX8" fmla="*/ 521206 w 1984271"/>
                    <a:gd name="connsiteY8" fmla="*/ 1295432 h 2604425"/>
                    <a:gd name="connsiteX9" fmla="*/ 659972 w 1984271"/>
                    <a:gd name="connsiteY9" fmla="*/ 1269367 h 2604425"/>
                    <a:gd name="connsiteX10" fmla="*/ 457061 w 1984271"/>
                    <a:gd name="connsiteY10" fmla="*/ 340024 h 2604425"/>
                    <a:gd name="connsiteX11" fmla="*/ 503148 w 1984271"/>
                    <a:gd name="connsiteY11" fmla="*/ 197683 h 2604425"/>
                    <a:gd name="connsiteX12" fmla="*/ 551031 w 1984271"/>
                    <a:gd name="connsiteY12" fmla="*/ 173271 h 2604425"/>
                    <a:gd name="connsiteX13" fmla="*/ 717783 w 1984271"/>
                    <a:gd name="connsiteY13" fmla="*/ 267245 h 2604425"/>
                    <a:gd name="connsiteX14" fmla="*/ 915094 w 1984271"/>
                    <a:gd name="connsiteY14" fmla="*/ 974058 h 2604425"/>
                    <a:gd name="connsiteX15" fmla="*/ 951240 w 1984271"/>
                    <a:gd name="connsiteY15" fmla="*/ 973680 h 2604425"/>
                    <a:gd name="connsiteX16" fmla="*/ 942512 w 1984271"/>
                    <a:gd name="connsiteY16" fmla="*/ 136757 h 2604425"/>
                    <a:gd name="connsiteX17" fmla="*/ 1076440 w 1984271"/>
                    <a:gd name="connsiteY17" fmla="*/ 7 h 2604425"/>
                    <a:gd name="connsiteX18" fmla="*/ 1213189 w 1984271"/>
                    <a:gd name="connsiteY18" fmla="*/ 133932 h 2604425"/>
                    <a:gd name="connsiteX19" fmla="*/ 1221916 w 1984271"/>
                    <a:gd name="connsiteY19" fmla="*/ 970859 h 2604425"/>
                    <a:gd name="connsiteX20" fmla="*/ 1266780 w 1984271"/>
                    <a:gd name="connsiteY20" fmla="*/ 970391 h 2604425"/>
                    <a:gd name="connsiteX21" fmla="*/ 1449313 w 1984271"/>
                    <a:gd name="connsiteY21" fmla="*/ 259616 h 2604425"/>
                    <a:gd name="connsiteX22" fmla="*/ 1560395 w 1984271"/>
                    <a:gd name="connsiteY22" fmla="*/ 159387 h 2604425"/>
                    <a:gd name="connsiteX23" fmla="*/ 1614066 w 1984271"/>
                    <a:gd name="connsiteY23" fmla="*/ 162191 h 2604425"/>
                    <a:gd name="connsiteX24" fmla="*/ 1711491 w 1984271"/>
                    <a:gd name="connsiteY24" fmla="*/ 326947 h 2604425"/>
                    <a:gd name="connsiteX25" fmla="*/ 1528218 w 1984271"/>
                    <a:gd name="connsiteY25" fmla="*/ 1040616 h 2604425"/>
                    <a:gd name="connsiteX26" fmla="*/ 1559948 w 1984271"/>
                    <a:gd name="connsiteY26" fmla="*/ 1066247 h 2604425"/>
                    <a:gd name="connsiteX27" fmla="*/ 1791130 w 1984271"/>
                    <a:gd name="connsiteY27" fmla="*/ 656004 h 2604425"/>
                    <a:gd name="connsiteX28" fmla="*/ 1892735 w 1984271"/>
                    <a:gd name="connsiteY28" fmla="*/ 604100 h 2604425"/>
                    <a:gd name="connsiteX29" fmla="*/ 1931711 w 1984271"/>
                    <a:gd name="connsiteY29" fmla="*/ 616758 h 2604425"/>
                    <a:gd name="connsiteX30" fmla="*/ 1980453 w 1984271"/>
                    <a:gd name="connsiteY30" fmla="*/ 678921 h 2604425"/>
                    <a:gd name="connsiteX31" fmla="*/ 1970956 w 1984271"/>
                    <a:gd name="connsiteY31" fmla="*/ 757338 h 2604425"/>
                    <a:gd name="connsiteX32" fmla="*/ 1684871 w 1984271"/>
                    <a:gd name="connsiteY32" fmla="*/ 1339483 h 2604425"/>
                    <a:gd name="connsiteX33" fmla="*/ 1686726 w 1984271"/>
                    <a:gd name="connsiteY33" fmla="*/ 1517300 h 2604425"/>
                    <a:gd name="connsiteX34" fmla="*/ 1448462 w 1984271"/>
                    <a:gd name="connsiteY34" fmla="*/ 1976919 h 2604425"/>
                    <a:gd name="connsiteX35" fmla="*/ 1363775 w 1984271"/>
                    <a:gd name="connsiteY35" fmla="*/ 2024034 h 2604425"/>
                    <a:gd name="connsiteX36" fmla="*/ 1397674 w 1984271"/>
                    <a:gd name="connsiteY36" fmla="*/ 2467217 h 2604425"/>
                    <a:gd name="connsiteX37" fmla="*/ 1189574 w 1984271"/>
                    <a:gd name="connsiteY37" fmla="*/ 2604425 h 2604425"/>
                    <a:gd name="connsiteX0" fmla="*/ 862491 w 1984271"/>
                    <a:gd name="connsiteY0" fmla="*/ 2467217 h 2604425"/>
                    <a:gd name="connsiteX1" fmla="*/ 874684 w 1984271"/>
                    <a:gd name="connsiteY1" fmla="*/ 2028808 h 2604425"/>
                    <a:gd name="connsiteX2" fmla="*/ 778724 w 1984271"/>
                    <a:gd name="connsiteY2" fmla="*/ 1983903 h 2604425"/>
                    <a:gd name="connsiteX3" fmla="*/ 576484 w 1984271"/>
                    <a:gd name="connsiteY3" fmla="*/ 1743459 h 2604425"/>
                    <a:gd name="connsiteX4" fmla="*/ 111078 w 1984271"/>
                    <a:gd name="connsiteY4" fmla="*/ 1424434 h 2604425"/>
                    <a:gd name="connsiteX5" fmla="*/ 15844 w 1984271"/>
                    <a:gd name="connsiteY5" fmla="*/ 1194702 h 2604425"/>
                    <a:gd name="connsiteX6" fmla="*/ 248851 w 1984271"/>
                    <a:gd name="connsiteY6" fmla="*/ 1129072 h 2604425"/>
                    <a:gd name="connsiteX7" fmla="*/ 521206 w 1984271"/>
                    <a:gd name="connsiteY7" fmla="*/ 1295432 h 2604425"/>
                    <a:gd name="connsiteX8" fmla="*/ 659972 w 1984271"/>
                    <a:gd name="connsiteY8" fmla="*/ 1269367 h 2604425"/>
                    <a:gd name="connsiteX9" fmla="*/ 457061 w 1984271"/>
                    <a:gd name="connsiteY9" fmla="*/ 340024 h 2604425"/>
                    <a:gd name="connsiteX10" fmla="*/ 503148 w 1984271"/>
                    <a:gd name="connsiteY10" fmla="*/ 197683 h 2604425"/>
                    <a:gd name="connsiteX11" fmla="*/ 551031 w 1984271"/>
                    <a:gd name="connsiteY11" fmla="*/ 173271 h 2604425"/>
                    <a:gd name="connsiteX12" fmla="*/ 717783 w 1984271"/>
                    <a:gd name="connsiteY12" fmla="*/ 267245 h 2604425"/>
                    <a:gd name="connsiteX13" fmla="*/ 915094 w 1984271"/>
                    <a:gd name="connsiteY13" fmla="*/ 974058 h 2604425"/>
                    <a:gd name="connsiteX14" fmla="*/ 951240 w 1984271"/>
                    <a:gd name="connsiteY14" fmla="*/ 973680 h 2604425"/>
                    <a:gd name="connsiteX15" fmla="*/ 942512 w 1984271"/>
                    <a:gd name="connsiteY15" fmla="*/ 136757 h 2604425"/>
                    <a:gd name="connsiteX16" fmla="*/ 1076440 w 1984271"/>
                    <a:gd name="connsiteY16" fmla="*/ 7 h 2604425"/>
                    <a:gd name="connsiteX17" fmla="*/ 1213189 w 1984271"/>
                    <a:gd name="connsiteY17" fmla="*/ 133932 h 2604425"/>
                    <a:gd name="connsiteX18" fmla="*/ 1221916 w 1984271"/>
                    <a:gd name="connsiteY18" fmla="*/ 970859 h 2604425"/>
                    <a:gd name="connsiteX19" fmla="*/ 1266780 w 1984271"/>
                    <a:gd name="connsiteY19" fmla="*/ 970391 h 2604425"/>
                    <a:gd name="connsiteX20" fmla="*/ 1449313 w 1984271"/>
                    <a:gd name="connsiteY20" fmla="*/ 259616 h 2604425"/>
                    <a:gd name="connsiteX21" fmla="*/ 1560395 w 1984271"/>
                    <a:gd name="connsiteY21" fmla="*/ 159387 h 2604425"/>
                    <a:gd name="connsiteX22" fmla="*/ 1614066 w 1984271"/>
                    <a:gd name="connsiteY22" fmla="*/ 162191 h 2604425"/>
                    <a:gd name="connsiteX23" fmla="*/ 1711491 w 1984271"/>
                    <a:gd name="connsiteY23" fmla="*/ 326947 h 2604425"/>
                    <a:gd name="connsiteX24" fmla="*/ 1528218 w 1984271"/>
                    <a:gd name="connsiteY24" fmla="*/ 1040616 h 2604425"/>
                    <a:gd name="connsiteX25" fmla="*/ 1559948 w 1984271"/>
                    <a:gd name="connsiteY25" fmla="*/ 1066247 h 2604425"/>
                    <a:gd name="connsiteX26" fmla="*/ 1791130 w 1984271"/>
                    <a:gd name="connsiteY26" fmla="*/ 656004 h 2604425"/>
                    <a:gd name="connsiteX27" fmla="*/ 1892735 w 1984271"/>
                    <a:gd name="connsiteY27" fmla="*/ 604100 h 2604425"/>
                    <a:gd name="connsiteX28" fmla="*/ 1931711 w 1984271"/>
                    <a:gd name="connsiteY28" fmla="*/ 616758 h 2604425"/>
                    <a:gd name="connsiteX29" fmla="*/ 1980453 w 1984271"/>
                    <a:gd name="connsiteY29" fmla="*/ 678921 h 2604425"/>
                    <a:gd name="connsiteX30" fmla="*/ 1970956 w 1984271"/>
                    <a:gd name="connsiteY30" fmla="*/ 757338 h 2604425"/>
                    <a:gd name="connsiteX31" fmla="*/ 1684871 w 1984271"/>
                    <a:gd name="connsiteY31" fmla="*/ 1339483 h 2604425"/>
                    <a:gd name="connsiteX32" fmla="*/ 1686726 w 1984271"/>
                    <a:gd name="connsiteY32" fmla="*/ 1517300 h 2604425"/>
                    <a:gd name="connsiteX33" fmla="*/ 1448462 w 1984271"/>
                    <a:gd name="connsiteY33" fmla="*/ 1976919 h 2604425"/>
                    <a:gd name="connsiteX34" fmla="*/ 1363775 w 1984271"/>
                    <a:gd name="connsiteY34" fmla="*/ 2024034 h 2604425"/>
                    <a:gd name="connsiteX35" fmla="*/ 1397674 w 1984271"/>
                    <a:gd name="connsiteY35" fmla="*/ 2467217 h 2604425"/>
                    <a:gd name="connsiteX36" fmla="*/ 1189574 w 1984271"/>
                    <a:gd name="connsiteY36" fmla="*/ 2604425 h 2604425"/>
                    <a:gd name="connsiteX0" fmla="*/ 862491 w 1984271"/>
                    <a:gd name="connsiteY0" fmla="*/ 2467217 h 2467217"/>
                    <a:gd name="connsiteX1" fmla="*/ 874684 w 1984271"/>
                    <a:gd name="connsiteY1" fmla="*/ 2028808 h 2467217"/>
                    <a:gd name="connsiteX2" fmla="*/ 778724 w 1984271"/>
                    <a:gd name="connsiteY2" fmla="*/ 1983903 h 2467217"/>
                    <a:gd name="connsiteX3" fmla="*/ 576484 w 1984271"/>
                    <a:gd name="connsiteY3" fmla="*/ 1743459 h 2467217"/>
                    <a:gd name="connsiteX4" fmla="*/ 111078 w 1984271"/>
                    <a:gd name="connsiteY4" fmla="*/ 1424434 h 2467217"/>
                    <a:gd name="connsiteX5" fmla="*/ 15844 w 1984271"/>
                    <a:gd name="connsiteY5" fmla="*/ 1194702 h 2467217"/>
                    <a:gd name="connsiteX6" fmla="*/ 248851 w 1984271"/>
                    <a:gd name="connsiteY6" fmla="*/ 1129072 h 2467217"/>
                    <a:gd name="connsiteX7" fmla="*/ 521206 w 1984271"/>
                    <a:gd name="connsiteY7" fmla="*/ 1295432 h 2467217"/>
                    <a:gd name="connsiteX8" fmla="*/ 659972 w 1984271"/>
                    <a:gd name="connsiteY8" fmla="*/ 1269367 h 2467217"/>
                    <a:gd name="connsiteX9" fmla="*/ 457061 w 1984271"/>
                    <a:gd name="connsiteY9" fmla="*/ 340024 h 2467217"/>
                    <a:gd name="connsiteX10" fmla="*/ 503148 w 1984271"/>
                    <a:gd name="connsiteY10" fmla="*/ 197683 h 2467217"/>
                    <a:gd name="connsiteX11" fmla="*/ 551031 w 1984271"/>
                    <a:gd name="connsiteY11" fmla="*/ 173271 h 2467217"/>
                    <a:gd name="connsiteX12" fmla="*/ 717783 w 1984271"/>
                    <a:gd name="connsiteY12" fmla="*/ 267245 h 2467217"/>
                    <a:gd name="connsiteX13" fmla="*/ 915094 w 1984271"/>
                    <a:gd name="connsiteY13" fmla="*/ 974058 h 2467217"/>
                    <a:gd name="connsiteX14" fmla="*/ 951240 w 1984271"/>
                    <a:gd name="connsiteY14" fmla="*/ 973680 h 2467217"/>
                    <a:gd name="connsiteX15" fmla="*/ 942512 w 1984271"/>
                    <a:gd name="connsiteY15" fmla="*/ 136757 h 2467217"/>
                    <a:gd name="connsiteX16" fmla="*/ 1076440 w 1984271"/>
                    <a:gd name="connsiteY16" fmla="*/ 7 h 2467217"/>
                    <a:gd name="connsiteX17" fmla="*/ 1213189 w 1984271"/>
                    <a:gd name="connsiteY17" fmla="*/ 133932 h 2467217"/>
                    <a:gd name="connsiteX18" fmla="*/ 1221916 w 1984271"/>
                    <a:gd name="connsiteY18" fmla="*/ 970859 h 2467217"/>
                    <a:gd name="connsiteX19" fmla="*/ 1266780 w 1984271"/>
                    <a:gd name="connsiteY19" fmla="*/ 970391 h 2467217"/>
                    <a:gd name="connsiteX20" fmla="*/ 1449313 w 1984271"/>
                    <a:gd name="connsiteY20" fmla="*/ 259616 h 2467217"/>
                    <a:gd name="connsiteX21" fmla="*/ 1560395 w 1984271"/>
                    <a:gd name="connsiteY21" fmla="*/ 159387 h 2467217"/>
                    <a:gd name="connsiteX22" fmla="*/ 1614066 w 1984271"/>
                    <a:gd name="connsiteY22" fmla="*/ 162191 h 2467217"/>
                    <a:gd name="connsiteX23" fmla="*/ 1711491 w 1984271"/>
                    <a:gd name="connsiteY23" fmla="*/ 326947 h 2467217"/>
                    <a:gd name="connsiteX24" fmla="*/ 1528218 w 1984271"/>
                    <a:gd name="connsiteY24" fmla="*/ 1040616 h 2467217"/>
                    <a:gd name="connsiteX25" fmla="*/ 1559948 w 1984271"/>
                    <a:gd name="connsiteY25" fmla="*/ 1066247 h 2467217"/>
                    <a:gd name="connsiteX26" fmla="*/ 1791130 w 1984271"/>
                    <a:gd name="connsiteY26" fmla="*/ 656004 h 2467217"/>
                    <a:gd name="connsiteX27" fmla="*/ 1892735 w 1984271"/>
                    <a:gd name="connsiteY27" fmla="*/ 604100 h 2467217"/>
                    <a:gd name="connsiteX28" fmla="*/ 1931711 w 1984271"/>
                    <a:gd name="connsiteY28" fmla="*/ 616758 h 2467217"/>
                    <a:gd name="connsiteX29" fmla="*/ 1980453 w 1984271"/>
                    <a:gd name="connsiteY29" fmla="*/ 678921 h 2467217"/>
                    <a:gd name="connsiteX30" fmla="*/ 1970956 w 1984271"/>
                    <a:gd name="connsiteY30" fmla="*/ 757338 h 2467217"/>
                    <a:gd name="connsiteX31" fmla="*/ 1684871 w 1984271"/>
                    <a:gd name="connsiteY31" fmla="*/ 1339483 h 2467217"/>
                    <a:gd name="connsiteX32" fmla="*/ 1686726 w 1984271"/>
                    <a:gd name="connsiteY32" fmla="*/ 1517300 h 2467217"/>
                    <a:gd name="connsiteX33" fmla="*/ 1448462 w 1984271"/>
                    <a:gd name="connsiteY33" fmla="*/ 1976919 h 2467217"/>
                    <a:gd name="connsiteX34" fmla="*/ 1363775 w 1984271"/>
                    <a:gd name="connsiteY34" fmla="*/ 2024034 h 2467217"/>
                    <a:gd name="connsiteX35" fmla="*/ 1397674 w 1984271"/>
                    <a:gd name="connsiteY35" fmla="*/ 2467217 h 2467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984271" h="2467217">
                      <a:moveTo>
                        <a:pt x="862491" y="2467217"/>
                      </a:moveTo>
                      <a:lnTo>
                        <a:pt x="874684" y="2028808"/>
                      </a:lnTo>
                      <a:lnTo>
                        <a:pt x="778724" y="1983903"/>
                      </a:lnTo>
                      <a:cubicBezTo>
                        <a:pt x="690128" y="1925386"/>
                        <a:pt x="619354" y="1841947"/>
                        <a:pt x="576484" y="1743459"/>
                      </a:cubicBezTo>
                      <a:lnTo>
                        <a:pt x="111078" y="1424434"/>
                      </a:lnTo>
                      <a:cubicBezTo>
                        <a:pt x="31903" y="1379818"/>
                        <a:pt x="-30487" y="1276773"/>
                        <a:pt x="15844" y="1194702"/>
                      </a:cubicBezTo>
                      <a:cubicBezTo>
                        <a:pt x="62178" y="1112627"/>
                        <a:pt x="169673" y="1084455"/>
                        <a:pt x="248851" y="1129072"/>
                      </a:cubicBezTo>
                      <a:lnTo>
                        <a:pt x="521206" y="1295432"/>
                      </a:lnTo>
                      <a:cubicBezTo>
                        <a:pt x="551944" y="1314567"/>
                        <a:pt x="633891" y="1324467"/>
                        <a:pt x="659972" y="1269367"/>
                      </a:cubicBezTo>
                      <a:lnTo>
                        <a:pt x="457061" y="340024"/>
                      </a:lnTo>
                      <a:cubicBezTo>
                        <a:pt x="441989" y="286027"/>
                        <a:pt x="461884" y="230533"/>
                        <a:pt x="503148" y="197683"/>
                      </a:cubicBezTo>
                      <a:cubicBezTo>
                        <a:pt x="516903" y="186730"/>
                        <a:pt x="533031" y="178297"/>
                        <a:pt x="551031" y="173271"/>
                      </a:cubicBezTo>
                      <a:cubicBezTo>
                        <a:pt x="623028" y="153174"/>
                        <a:pt x="697682" y="195247"/>
                        <a:pt x="717783" y="267245"/>
                      </a:cubicBezTo>
                      <a:lnTo>
                        <a:pt x="915094" y="974058"/>
                      </a:lnTo>
                      <a:lnTo>
                        <a:pt x="951240" y="973680"/>
                      </a:lnTo>
                      <a:cubicBezTo>
                        <a:pt x="948331" y="694706"/>
                        <a:pt x="945421" y="415731"/>
                        <a:pt x="942512" y="136757"/>
                      </a:cubicBezTo>
                      <a:cubicBezTo>
                        <a:pt x="941734" y="62013"/>
                        <a:pt x="1001695" y="787"/>
                        <a:pt x="1076440" y="7"/>
                      </a:cubicBezTo>
                      <a:cubicBezTo>
                        <a:pt x="1151184" y="-773"/>
                        <a:pt x="1212409" y="59189"/>
                        <a:pt x="1213189" y="133932"/>
                      </a:cubicBezTo>
                      <a:lnTo>
                        <a:pt x="1221916" y="970859"/>
                      </a:lnTo>
                      <a:lnTo>
                        <a:pt x="1266780" y="970391"/>
                      </a:lnTo>
                      <a:lnTo>
                        <a:pt x="1449313" y="259616"/>
                      </a:lnTo>
                      <a:cubicBezTo>
                        <a:pt x="1463253" y="205315"/>
                        <a:pt x="1508231" y="167206"/>
                        <a:pt x="1560395" y="159387"/>
                      </a:cubicBezTo>
                      <a:cubicBezTo>
                        <a:pt x="1577782" y="156780"/>
                        <a:pt x="1595967" y="157540"/>
                        <a:pt x="1614066" y="162191"/>
                      </a:cubicBezTo>
                      <a:cubicBezTo>
                        <a:pt x="1686467" y="180782"/>
                        <a:pt x="1730088" y="254543"/>
                        <a:pt x="1711491" y="326947"/>
                      </a:cubicBezTo>
                      <a:lnTo>
                        <a:pt x="1528218" y="1040616"/>
                      </a:lnTo>
                      <a:lnTo>
                        <a:pt x="1559948" y="1066247"/>
                      </a:lnTo>
                      <a:lnTo>
                        <a:pt x="1791130" y="656004"/>
                      </a:lnTo>
                      <a:cubicBezTo>
                        <a:pt x="1812119" y="618762"/>
                        <a:pt x="1852769" y="599567"/>
                        <a:pt x="1892735" y="604100"/>
                      </a:cubicBezTo>
                      <a:cubicBezTo>
                        <a:pt x="1906057" y="605614"/>
                        <a:pt x="1919300" y="609764"/>
                        <a:pt x="1931711" y="616758"/>
                      </a:cubicBezTo>
                      <a:cubicBezTo>
                        <a:pt x="1956543" y="630749"/>
                        <a:pt x="1973348" y="653481"/>
                        <a:pt x="1980453" y="678921"/>
                      </a:cubicBezTo>
                      <a:cubicBezTo>
                        <a:pt x="1987555" y="704364"/>
                        <a:pt x="1984950" y="732511"/>
                        <a:pt x="1970956" y="757338"/>
                      </a:cubicBezTo>
                      <a:lnTo>
                        <a:pt x="1684871" y="1339483"/>
                      </a:lnTo>
                      <a:cubicBezTo>
                        <a:pt x="1685489" y="1398755"/>
                        <a:pt x="1686108" y="1458028"/>
                        <a:pt x="1686726" y="1517300"/>
                      </a:cubicBezTo>
                      <a:cubicBezTo>
                        <a:pt x="1688710" y="1707568"/>
                        <a:pt x="1594055" y="1876331"/>
                        <a:pt x="1448462" y="1976919"/>
                      </a:cubicBezTo>
                      <a:lnTo>
                        <a:pt x="1363775" y="2024034"/>
                      </a:lnTo>
                      <a:lnTo>
                        <a:pt x="1397674" y="2467217"/>
                      </a:lnTo>
                    </a:path>
                  </a:pathLst>
                </a:cu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500" name="グループ化 1499">
                  <a:extLst>
                    <a:ext uri="{FF2B5EF4-FFF2-40B4-BE49-F238E27FC236}">
                      <a16:creationId xmlns:a16="http://schemas.microsoft.com/office/drawing/2014/main" id="{48F871F1-E613-4126-5F72-28B49701737C}"/>
                    </a:ext>
                  </a:extLst>
                </p:cNvPr>
                <p:cNvGrpSpPr/>
                <p:nvPr/>
              </p:nvGrpSpPr>
              <p:grpSpPr>
                <a:xfrm rot="5400000">
                  <a:off x="3215882" y="1336736"/>
                  <a:ext cx="912162" cy="1187355"/>
                  <a:chOff x="4847590" y="2883485"/>
                  <a:chExt cx="1145217" cy="1490719"/>
                </a:xfrm>
              </p:grpSpPr>
              <p:sp>
                <p:nvSpPr>
                  <p:cNvPr id="1508" name="フローチャート : 磁気ディスク 100">
                    <a:extLst>
                      <a:ext uri="{FF2B5EF4-FFF2-40B4-BE49-F238E27FC236}">
                        <a16:creationId xmlns:a16="http://schemas.microsoft.com/office/drawing/2014/main" id="{CA01B6F1-B7E7-47F8-6C46-649F535B15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9" name="円/楕円 101">
                    <a:extLst>
                      <a:ext uri="{FF2B5EF4-FFF2-40B4-BE49-F238E27FC236}">
                        <a16:creationId xmlns:a16="http://schemas.microsoft.com/office/drawing/2014/main" id="{E60CD514-CCFE-5868-0D92-B334252BBD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01" name="グループ化 1500">
                  <a:extLst>
                    <a:ext uri="{FF2B5EF4-FFF2-40B4-BE49-F238E27FC236}">
                      <a16:creationId xmlns:a16="http://schemas.microsoft.com/office/drawing/2014/main" id="{13373A5A-11E9-D5C2-351F-587C3884A729}"/>
                    </a:ext>
                  </a:extLst>
                </p:cNvPr>
                <p:cNvGrpSpPr/>
                <p:nvPr/>
              </p:nvGrpSpPr>
              <p:grpSpPr>
                <a:xfrm>
                  <a:off x="3198332" y="1672609"/>
                  <a:ext cx="519259" cy="460153"/>
                  <a:chOff x="2551078" y="1713303"/>
                  <a:chExt cx="271957" cy="241001"/>
                </a:xfrm>
              </p:grpSpPr>
              <p:sp>
                <p:nvSpPr>
                  <p:cNvPr id="1503" name="楕円 1502">
                    <a:extLst>
                      <a:ext uri="{FF2B5EF4-FFF2-40B4-BE49-F238E27FC236}">
                        <a16:creationId xmlns:a16="http://schemas.microsoft.com/office/drawing/2014/main" id="{687436E4-54F6-8F0D-7761-1F012D9E6B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51078" y="1713303"/>
                    <a:ext cx="114795" cy="114795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504" name="楕円 1503">
                    <a:extLst>
                      <a:ext uri="{FF2B5EF4-FFF2-40B4-BE49-F238E27FC236}">
                        <a16:creationId xmlns:a16="http://schemas.microsoft.com/office/drawing/2014/main" id="{AD8C320C-206A-473F-BDED-7E313956C7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08240" y="1713303"/>
                    <a:ext cx="114795" cy="114795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505" name="楕円 1504">
                    <a:extLst>
                      <a:ext uri="{FF2B5EF4-FFF2-40B4-BE49-F238E27FC236}">
                        <a16:creationId xmlns:a16="http://schemas.microsoft.com/office/drawing/2014/main" id="{434C1200-A8D9-8A75-1E9D-AE961EBAC8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79045" y="1732673"/>
                    <a:ext cx="45720" cy="4572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506" name="楕円 1505">
                    <a:extLst>
                      <a:ext uri="{FF2B5EF4-FFF2-40B4-BE49-F238E27FC236}">
                        <a16:creationId xmlns:a16="http://schemas.microsoft.com/office/drawing/2014/main" id="{D5ED49F1-AD4E-CC41-1594-89BE91E3DB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36207" y="1732673"/>
                    <a:ext cx="45720" cy="4572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507" name="楕円 1506">
                    <a:extLst>
                      <a:ext uri="{FF2B5EF4-FFF2-40B4-BE49-F238E27FC236}">
                        <a16:creationId xmlns:a16="http://schemas.microsoft.com/office/drawing/2014/main" id="{E9545979-06D2-5B42-6409-7FE6FFDA47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421" y="1839509"/>
                    <a:ext cx="114795" cy="114795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1502" name="フリーフォーム: 図形 1501">
                  <a:extLst>
                    <a:ext uri="{FF2B5EF4-FFF2-40B4-BE49-F238E27FC236}">
                      <a16:creationId xmlns:a16="http://schemas.microsoft.com/office/drawing/2014/main" id="{62EA83CE-7BD3-F69E-547A-F382B5754A92}"/>
                    </a:ext>
                  </a:extLst>
                </p:cNvPr>
                <p:cNvSpPr/>
                <p:nvPr/>
              </p:nvSpPr>
              <p:spPr bwMode="auto">
                <a:xfrm rot="2700000">
                  <a:off x="3549778" y="1532276"/>
                  <a:ext cx="1066986" cy="1326676"/>
                </a:xfrm>
                <a:custGeom>
                  <a:avLst/>
                  <a:gdLst>
                    <a:gd name="connsiteX0" fmla="*/ 1076440 w 1984271"/>
                    <a:gd name="connsiteY0" fmla="*/ 7 h 2467217"/>
                    <a:gd name="connsiteX1" fmla="*/ 1213189 w 1984271"/>
                    <a:gd name="connsiteY1" fmla="*/ 133932 h 2467217"/>
                    <a:gd name="connsiteX2" fmla="*/ 1221916 w 1984271"/>
                    <a:gd name="connsiteY2" fmla="*/ 970859 h 2467217"/>
                    <a:gd name="connsiteX3" fmla="*/ 1266780 w 1984271"/>
                    <a:gd name="connsiteY3" fmla="*/ 970391 h 2467217"/>
                    <a:gd name="connsiteX4" fmla="*/ 1449313 w 1984271"/>
                    <a:gd name="connsiteY4" fmla="*/ 259616 h 2467217"/>
                    <a:gd name="connsiteX5" fmla="*/ 1560395 w 1984271"/>
                    <a:gd name="connsiteY5" fmla="*/ 159387 h 2467217"/>
                    <a:gd name="connsiteX6" fmla="*/ 1614066 w 1984271"/>
                    <a:gd name="connsiteY6" fmla="*/ 162191 h 2467217"/>
                    <a:gd name="connsiteX7" fmla="*/ 1711491 w 1984271"/>
                    <a:gd name="connsiteY7" fmla="*/ 326947 h 2467217"/>
                    <a:gd name="connsiteX8" fmla="*/ 1528218 w 1984271"/>
                    <a:gd name="connsiteY8" fmla="*/ 1040616 h 2467217"/>
                    <a:gd name="connsiteX9" fmla="*/ 1559948 w 1984271"/>
                    <a:gd name="connsiteY9" fmla="*/ 1066247 h 2467217"/>
                    <a:gd name="connsiteX10" fmla="*/ 1791130 w 1984271"/>
                    <a:gd name="connsiteY10" fmla="*/ 656004 h 2467217"/>
                    <a:gd name="connsiteX11" fmla="*/ 1892735 w 1984271"/>
                    <a:gd name="connsiteY11" fmla="*/ 604100 h 2467217"/>
                    <a:gd name="connsiteX12" fmla="*/ 1931711 w 1984271"/>
                    <a:gd name="connsiteY12" fmla="*/ 616758 h 2467217"/>
                    <a:gd name="connsiteX13" fmla="*/ 1980453 w 1984271"/>
                    <a:gd name="connsiteY13" fmla="*/ 678921 h 2467217"/>
                    <a:gd name="connsiteX14" fmla="*/ 1970956 w 1984271"/>
                    <a:gd name="connsiteY14" fmla="*/ 757338 h 2467217"/>
                    <a:gd name="connsiteX15" fmla="*/ 1684871 w 1984271"/>
                    <a:gd name="connsiteY15" fmla="*/ 1339483 h 2467217"/>
                    <a:gd name="connsiteX16" fmla="*/ 1686726 w 1984271"/>
                    <a:gd name="connsiteY16" fmla="*/ 1517300 h 2467217"/>
                    <a:gd name="connsiteX17" fmla="*/ 1448462 w 1984271"/>
                    <a:gd name="connsiteY17" fmla="*/ 1976919 h 2467217"/>
                    <a:gd name="connsiteX18" fmla="*/ 1363775 w 1984271"/>
                    <a:gd name="connsiteY18" fmla="*/ 2024034 h 2467217"/>
                    <a:gd name="connsiteX19" fmla="*/ 1397674 w 1984271"/>
                    <a:gd name="connsiteY19" fmla="*/ 2467217 h 2467217"/>
                    <a:gd name="connsiteX20" fmla="*/ 862491 w 1984271"/>
                    <a:gd name="connsiteY20" fmla="*/ 2467217 h 2467217"/>
                    <a:gd name="connsiteX21" fmla="*/ 874684 w 1984271"/>
                    <a:gd name="connsiteY21" fmla="*/ 2028808 h 2467217"/>
                    <a:gd name="connsiteX22" fmla="*/ 778724 w 1984271"/>
                    <a:gd name="connsiteY22" fmla="*/ 1983903 h 2467217"/>
                    <a:gd name="connsiteX23" fmla="*/ 576484 w 1984271"/>
                    <a:gd name="connsiteY23" fmla="*/ 1743459 h 2467217"/>
                    <a:gd name="connsiteX24" fmla="*/ 111078 w 1984271"/>
                    <a:gd name="connsiteY24" fmla="*/ 1424434 h 2467217"/>
                    <a:gd name="connsiteX25" fmla="*/ 15844 w 1984271"/>
                    <a:gd name="connsiteY25" fmla="*/ 1194702 h 2467217"/>
                    <a:gd name="connsiteX26" fmla="*/ 248851 w 1984271"/>
                    <a:gd name="connsiteY26" fmla="*/ 1129072 h 2467217"/>
                    <a:gd name="connsiteX27" fmla="*/ 521206 w 1984271"/>
                    <a:gd name="connsiteY27" fmla="*/ 1295432 h 2467217"/>
                    <a:gd name="connsiteX28" fmla="*/ 659972 w 1984271"/>
                    <a:gd name="connsiteY28" fmla="*/ 1269367 h 2467217"/>
                    <a:gd name="connsiteX29" fmla="*/ 457061 w 1984271"/>
                    <a:gd name="connsiteY29" fmla="*/ 340024 h 2467217"/>
                    <a:gd name="connsiteX30" fmla="*/ 503148 w 1984271"/>
                    <a:gd name="connsiteY30" fmla="*/ 197683 h 2467217"/>
                    <a:gd name="connsiteX31" fmla="*/ 551031 w 1984271"/>
                    <a:gd name="connsiteY31" fmla="*/ 173271 h 2467217"/>
                    <a:gd name="connsiteX32" fmla="*/ 717783 w 1984271"/>
                    <a:gd name="connsiteY32" fmla="*/ 267245 h 2467217"/>
                    <a:gd name="connsiteX33" fmla="*/ 915094 w 1984271"/>
                    <a:gd name="connsiteY33" fmla="*/ 974058 h 2467217"/>
                    <a:gd name="connsiteX34" fmla="*/ 951240 w 1984271"/>
                    <a:gd name="connsiteY34" fmla="*/ 973680 h 2467217"/>
                    <a:gd name="connsiteX35" fmla="*/ 942512 w 1984271"/>
                    <a:gd name="connsiteY35" fmla="*/ 136757 h 2467217"/>
                    <a:gd name="connsiteX36" fmla="*/ 1076440 w 1984271"/>
                    <a:gd name="connsiteY36" fmla="*/ 7 h 2467217"/>
                    <a:gd name="connsiteX0" fmla="*/ 1076440 w 1984271"/>
                    <a:gd name="connsiteY0" fmla="*/ 7 h 2548612"/>
                    <a:gd name="connsiteX1" fmla="*/ 1213189 w 1984271"/>
                    <a:gd name="connsiteY1" fmla="*/ 133932 h 2548612"/>
                    <a:gd name="connsiteX2" fmla="*/ 1221916 w 1984271"/>
                    <a:gd name="connsiteY2" fmla="*/ 970859 h 2548612"/>
                    <a:gd name="connsiteX3" fmla="*/ 1266780 w 1984271"/>
                    <a:gd name="connsiteY3" fmla="*/ 970391 h 2548612"/>
                    <a:gd name="connsiteX4" fmla="*/ 1449313 w 1984271"/>
                    <a:gd name="connsiteY4" fmla="*/ 259616 h 2548612"/>
                    <a:gd name="connsiteX5" fmla="*/ 1560395 w 1984271"/>
                    <a:gd name="connsiteY5" fmla="*/ 159387 h 2548612"/>
                    <a:gd name="connsiteX6" fmla="*/ 1614066 w 1984271"/>
                    <a:gd name="connsiteY6" fmla="*/ 162191 h 2548612"/>
                    <a:gd name="connsiteX7" fmla="*/ 1711491 w 1984271"/>
                    <a:gd name="connsiteY7" fmla="*/ 326947 h 2548612"/>
                    <a:gd name="connsiteX8" fmla="*/ 1528218 w 1984271"/>
                    <a:gd name="connsiteY8" fmla="*/ 1040616 h 2548612"/>
                    <a:gd name="connsiteX9" fmla="*/ 1559948 w 1984271"/>
                    <a:gd name="connsiteY9" fmla="*/ 1066247 h 2548612"/>
                    <a:gd name="connsiteX10" fmla="*/ 1791130 w 1984271"/>
                    <a:gd name="connsiteY10" fmla="*/ 656004 h 2548612"/>
                    <a:gd name="connsiteX11" fmla="*/ 1892735 w 1984271"/>
                    <a:gd name="connsiteY11" fmla="*/ 604100 h 2548612"/>
                    <a:gd name="connsiteX12" fmla="*/ 1931711 w 1984271"/>
                    <a:gd name="connsiteY12" fmla="*/ 616758 h 2548612"/>
                    <a:gd name="connsiteX13" fmla="*/ 1980453 w 1984271"/>
                    <a:gd name="connsiteY13" fmla="*/ 678921 h 2548612"/>
                    <a:gd name="connsiteX14" fmla="*/ 1970956 w 1984271"/>
                    <a:gd name="connsiteY14" fmla="*/ 757338 h 2548612"/>
                    <a:gd name="connsiteX15" fmla="*/ 1684871 w 1984271"/>
                    <a:gd name="connsiteY15" fmla="*/ 1339483 h 2548612"/>
                    <a:gd name="connsiteX16" fmla="*/ 1686726 w 1984271"/>
                    <a:gd name="connsiteY16" fmla="*/ 1517300 h 2548612"/>
                    <a:gd name="connsiteX17" fmla="*/ 1448462 w 1984271"/>
                    <a:gd name="connsiteY17" fmla="*/ 1976919 h 2548612"/>
                    <a:gd name="connsiteX18" fmla="*/ 1363775 w 1984271"/>
                    <a:gd name="connsiteY18" fmla="*/ 2024034 h 2548612"/>
                    <a:gd name="connsiteX19" fmla="*/ 1397674 w 1984271"/>
                    <a:gd name="connsiteY19" fmla="*/ 2467217 h 2548612"/>
                    <a:gd name="connsiteX20" fmla="*/ 1133761 w 1984271"/>
                    <a:gd name="connsiteY20" fmla="*/ 2548612 h 2548612"/>
                    <a:gd name="connsiteX21" fmla="*/ 862491 w 1984271"/>
                    <a:gd name="connsiteY21" fmla="*/ 2467217 h 2548612"/>
                    <a:gd name="connsiteX22" fmla="*/ 874684 w 1984271"/>
                    <a:gd name="connsiteY22" fmla="*/ 2028808 h 2548612"/>
                    <a:gd name="connsiteX23" fmla="*/ 778724 w 1984271"/>
                    <a:gd name="connsiteY23" fmla="*/ 1983903 h 2548612"/>
                    <a:gd name="connsiteX24" fmla="*/ 576484 w 1984271"/>
                    <a:gd name="connsiteY24" fmla="*/ 1743459 h 2548612"/>
                    <a:gd name="connsiteX25" fmla="*/ 111078 w 1984271"/>
                    <a:gd name="connsiteY25" fmla="*/ 1424434 h 2548612"/>
                    <a:gd name="connsiteX26" fmla="*/ 15844 w 1984271"/>
                    <a:gd name="connsiteY26" fmla="*/ 1194702 h 2548612"/>
                    <a:gd name="connsiteX27" fmla="*/ 248851 w 1984271"/>
                    <a:gd name="connsiteY27" fmla="*/ 1129072 h 2548612"/>
                    <a:gd name="connsiteX28" fmla="*/ 521206 w 1984271"/>
                    <a:gd name="connsiteY28" fmla="*/ 1295432 h 2548612"/>
                    <a:gd name="connsiteX29" fmla="*/ 659972 w 1984271"/>
                    <a:gd name="connsiteY29" fmla="*/ 1269367 h 2548612"/>
                    <a:gd name="connsiteX30" fmla="*/ 457061 w 1984271"/>
                    <a:gd name="connsiteY30" fmla="*/ 340024 h 2548612"/>
                    <a:gd name="connsiteX31" fmla="*/ 503148 w 1984271"/>
                    <a:gd name="connsiteY31" fmla="*/ 197683 h 2548612"/>
                    <a:gd name="connsiteX32" fmla="*/ 551031 w 1984271"/>
                    <a:gd name="connsiteY32" fmla="*/ 173271 h 2548612"/>
                    <a:gd name="connsiteX33" fmla="*/ 717783 w 1984271"/>
                    <a:gd name="connsiteY33" fmla="*/ 267245 h 2548612"/>
                    <a:gd name="connsiteX34" fmla="*/ 915094 w 1984271"/>
                    <a:gd name="connsiteY34" fmla="*/ 974058 h 2548612"/>
                    <a:gd name="connsiteX35" fmla="*/ 951240 w 1984271"/>
                    <a:gd name="connsiteY35" fmla="*/ 973680 h 2548612"/>
                    <a:gd name="connsiteX36" fmla="*/ 942512 w 1984271"/>
                    <a:gd name="connsiteY36" fmla="*/ 136757 h 2548612"/>
                    <a:gd name="connsiteX37" fmla="*/ 1076440 w 1984271"/>
                    <a:gd name="connsiteY37" fmla="*/ 7 h 2548612"/>
                    <a:gd name="connsiteX0" fmla="*/ 1133761 w 1984271"/>
                    <a:gd name="connsiteY0" fmla="*/ 2548612 h 2604425"/>
                    <a:gd name="connsiteX1" fmla="*/ 862491 w 1984271"/>
                    <a:gd name="connsiteY1" fmla="*/ 2467217 h 2604425"/>
                    <a:gd name="connsiteX2" fmla="*/ 874684 w 1984271"/>
                    <a:gd name="connsiteY2" fmla="*/ 2028808 h 2604425"/>
                    <a:gd name="connsiteX3" fmla="*/ 778724 w 1984271"/>
                    <a:gd name="connsiteY3" fmla="*/ 1983903 h 2604425"/>
                    <a:gd name="connsiteX4" fmla="*/ 576484 w 1984271"/>
                    <a:gd name="connsiteY4" fmla="*/ 1743459 h 2604425"/>
                    <a:gd name="connsiteX5" fmla="*/ 111078 w 1984271"/>
                    <a:gd name="connsiteY5" fmla="*/ 1424434 h 2604425"/>
                    <a:gd name="connsiteX6" fmla="*/ 15844 w 1984271"/>
                    <a:gd name="connsiteY6" fmla="*/ 1194702 h 2604425"/>
                    <a:gd name="connsiteX7" fmla="*/ 248851 w 1984271"/>
                    <a:gd name="connsiteY7" fmla="*/ 1129072 h 2604425"/>
                    <a:gd name="connsiteX8" fmla="*/ 521206 w 1984271"/>
                    <a:gd name="connsiteY8" fmla="*/ 1295432 h 2604425"/>
                    <a:gd name="connsiteX9" fmla="*/ 659972 w 1984271"/>
                    <a:gd name="connsiteY9" fmla="*/ 1269367 h 2604425"/>
                    <a:gd name="connsiteX10" fmla="*/ 457061 w 1984271"/>
                    <a:gd name="connsiteY10" fmla="*/ 340024 h 2604425"/>
                    <a:gd name="connsiteX11" fmla="*/ 503148 w 1984271"/>
                    <a:gd name="connsiteY11" fmla="*/ 197683 h 2604425"/>
                    <a:gd name="connsiteX12" fmla="*/ 551031 w 1984271"/>
                    <a:gd name="connsiteY12" fmla="*/ 173271 h 2604425"/>
                    <a:gd name="connsiteX13" fmla="*/ 717783 w 1984271"/>
                    <a:gd name="connsiteY13" fmla="*/ 267245 h 2604425"/>
                    <a:gd name="connsiteX14" fmla="*/ 915094 w 1984271"/>
                    <a:gd name="connsiteY14" fmla="*/ 974058 h 2604425"/>
                    <a:gd name="connsiteX15" fmla="*/ 951240 w 1984271"/>
                    <a:gd name="connsiteY15" fmla="*/ 973680 h 2604425"/>
                    <a:gd name="connsiteX16" fmla="*/ 942512 w 1984271"/>
                    <a:gd name="connsiteY16" fmla="*/ 136757 h 2604425"/>
                    <a:gd name="connsiteX17" fmla="*/ 1076440 w 1984271"/>
                    <a:gd name="connsiteY17" fmla="*/ 7 h 2604425"/>
                    <a:gd name="connsiteX18" fmla="*/ 1213189 w 1984271"/>
                    <a:gd name="connsiteY18" fmla="*/ 133932 h 2604425"/>
                    <a:gd name="connsiteX19" fmla="*/ 1221916 w 1984271"/>
                    <a:gd name="connsiteY19" fmla="*/ 970859 h 2604425"/>
                    <a:gd name="connsiteX20" fmla="*/ 1266780 w 1984271"/>
                    <a:gd name="connsiteY20" fmla="*/ 970391 h 2604425"/>
                    <a:gd name="connsiteX21" fmla="*/ 1449313 w 1984271"/>
                    <a:gd name="connsiteY21" fmla="*/ 259616 h 2604425"/>
                    <a:gd name="connsiteX22" fmla="*/ 1560395 w 1984271"/>
                    <a:gd name="connsiteY22" fmla="*/ 159387 h 2604425"/>
                    <a:gd name="connsiteX23" fmla="*/ 1614066 w 1984271"/>
                    <a:gd name="connsiteY23" fmla="*/ 162191 h 2604425"/>
                    <a:gd name="connsiteX24" fmla="*/ 1711491 w 1984271"/>
                    <a:gd name="connsiteY24" fmla="*/ 326947 h 2604425"/>
                    <a:gd name="connsiteX25" fmla="*/ 1528218 w 1984271"/>
                    <a:gd name="connsiteY25" fmla="*/ 1040616 h 2604425"/>
                    <a:gd name="connsiteX26" fmla="*/ 1559948 w 1984271"/>
                    <a:gd name="connsiteY26" fmla="*/ 1066247 h 2604425"/>
                    <a:gd name="connsiteX27" fmla="*/ 1791130 w 1984271"/>
                    <a:gd name="connsiteY27" fmla="*/ 656004 h 2604425"/>
                    <a:gd name="connsiteX28" fmla="*/ 1892735 w 1984271"/>
                    <a:gd name="connsiteY28" fmla="*/ 604100 h 2604425"/>
                    <a:gd name="connsiteX29" fmla="*/ 1931711 w 1984271"/>
                    <a:gd name="connsiteY29" fmla="*/ 616758 h 2604425"/>
                    <a:gd name="connsiteX30" fmla="*/ 1980453 w 1984271"/>
                    <a:gd name="connsiteY30" fmla="*/ 678921 h 2604425"/>
                    <a:gd name="connsiteX31" fmla="*/ 1970956 w 1984271"/>
                    <a:gd name="connsiteY31" fmla="*/ 757338 h 2604425"/>
                    <a:gd name="connsiteX32" fmla="*/ 1684871 w 1984271"/>
                    <a:gd name="connsiteY32" fmla="*/ 1339483 h 2604425"/>
                    <a:gd name="connsiteX33" fmla="*/ 1686726 w 1984271"/>
                    <a:gd name="connsiteY33" fmla="*/ 1517300 h 2604425"/>
                    <a:gd name="connsiteX34" fmla="*/ 1448462 w 1984271"/>
                    <a:gd name="connsiteY34" fmla="*/ 1976919 h 2604425"/>
                    <a:gd name="connsiteX35" fmla="*/ 1363775 w 1984271"/>
                    <a:gd name="connsiteY35" fmla="*/ 2024034 h 2604425"/>
                    <a:gd name="connsiteX36" fmla="*/ 1397674 w 1984271"/>
                    <a:gd name="connsiteY36" fmla="*/ 2467217 h 2604425"/>
                    <a:gd name="connsiteX37" fmla="*/ 1189574 w 1984271"/>
                    <a:gd name="connsiteY37" fmla="*/ 2604425 h 2604425"/>
                    <a:gd name="connsiteX0" fmla="*/ 862491 w 1984271"/>
                    <a:gd name="connsiteY0" fmla="*/ 2467217 h 2604425"/>
                    <a:gd name="connsiteX1" fmla="*/ 874684 w 1984271"/>
                    <a:gd name="connsiteY1" fmla="*/ 2028808 h 2604425"/>
                    <a:gd name="connsiteX2" fmla="*/ 778724 w 1984271"/>
                    <a:gd name="connsiteY2" fmla="*/ 1983903 h 2604425"/>
                    <a:gd name="connsiteX3" fmla="*/ 576484 w 1984271"/>
                    <a:gd name="connsiteY3" fmla="*/ 1743459 h 2604425"/>
                    <a:gd name="connsiteX4" fmla="*/ 111078 w 1984271"/>
                    <a:gd name="connsiteY4" fmla="*/ 1424434 h 2604425"/>
                    <a:gd name="connsiteX5" fmla="*/ 15844 w 1984271"/>
                    <a:gd name="connsiteY5" fmla="*/ 1194702 h 2604425"/>
                    <a:gd name="connsiteX6" fmla="*/ 248851 w 1984271"/>
                    <a:gd name="connsiteY6" fmla="*/ 1129072 h 2604425"/>
                    <a:gd name="connsiteX7" fmla="*/ 521206 w 1984271"/>
                    <a:gd name="connsiteY7" fmla="*/ 1295432 h 2604425"/>
                    <a:gd name="connsiteX8" fmla="*/ 659972 w 1984271"/>
                    <a:gd name="connsiteY8" fmla="*/ 1269367 h 2604425"/>
                    <a:gd name="connsiteX9" fmla="*/ 457061 w 1984271"/>
                    <a:gd name="connsiteY9" fmla="*/ 340024 h 2604425"/>
                    <a:gd name="connsiteX10" fmla="*/ 503148 w 1984271"/>
                    <a:gd name="connsiteY10" fmla="*/ 197683 h 2604425"/>
                    <a:gd name="connsiteX11" fmla="*/ 551031 w 1984271"/>
                    <a:gd name="connsiteY11" fmla="*/ 173271 h 2604425"/>
                    <a:gd name="connsiteX12" fmla="*/ 717783 w 1984271"/>
                    <a:gd name="connsiteY12" fmla="*/ 267245 h 2604425"/>
                    <a:gd name="connsiteX13" fmla="*/ 915094 w 1984271"/>
                    <a:gd name="connsiteY13" fmla="*/ 974058 h 2604425"/>
                    <a:gd name="connsiteX14" fmla="*/ 951240 w 1984271"/>
                    <a:gd name="connsiteY14" fmla="*/ 973680 h 2604425"/>
                    <a:gd name="connsiteX15" fmla="*/ 942512 w 1984271"/>
                    <a:gd name="connsiteY15" fmla="*/ 136757 h 2604425"/>
                    <a:gd name="connsiteX16" fmla="*/ 1076440 w 1984271"/>
                    <a:gd name="connsiteY16" fmla="*/ 7 h 2604425"/>
                    <a:gd name="connsiteX17" fmla="*/ 1213189 w 1984271"/>
                    <a:gd name="connsiteY17" fmla="*/ 133932 h 2604425"/>
                    <a:gd name="connsiteX18" fmla="*/ 1221916 w 1984271"/>
                    <a:gd name="connsiteY18" fmla="*/ 970859 h 2604425"/>
                    <a:gd name="connsiteX19" fmla="*/ 1266780 w 1984271"/>
                    <a:gd name="connsiteY19" fmla="*/ 970391 h 2604425"/>
                    <a:gd name="connsiteX20" fmla="*/ 1449313 w 1984271"/>
                    <a:gd name="connsiteY20" fmla="*/ 259616 h 2604425"/>
                    <a:gd name="connsiteX21" fmla="*/ 1560395 w 1984271"/>
                    <a:gd name="connsiteY21" fmla="*/ 159387 h 2604425"/>
                    <a:gd name="connsiteX22" fmla="*/ 1614066 w 1984271"/>
                    <a:gd name="connsiteY22" fmla="*/ 162191 h 2604425"/>
                    <a:gd name="connsiteX23" fmla="*/ 1711491 w 1984271"/>
                    <a:gd name="connsiteY23" fmla="*/ 326947 h 2604425"/>
                    <a:gd name="connsiteX24" fmla="*/ 1528218 w 1984271"/>
                    <a:gd name="connsiteY24" fmla="*/ 1040616 h 2604425"/>
                    <a:gd name="connsiteX25" fmla="*/ 1559948 w 1984271"/>
                    <a:gd name="connsiteY25" fmla="*/ 1066247 h 2604425"/>
                    <a:gd name="connsiteX26" fmla="*/ 1791130 w 1984271"/>
                    <a:gd name="connsiteY26" fmla="*/ 656004 h 2604425"/>
                    <a:gd name="connsiteX27" fmla="*/ 1892735 w 1984271"/>
                    <a:gd name="connsiteY27" fmla="*/ 604100 h 2604425"/>
                    <a:gd name="connsiteX28" fmla="*/ 1931711 w 1984271"/>
                    <a:gd name="connsiteY28" fmla="*/ 616758 h 2604425"/>
                    <a:gd name="connsiteX29" fmla="*/ 1980453 w 1984271"/>
                    <a:gd name="connsiteY29" fmla="*/ 678921 h 2604425"/>
                    <a:gd name="connsiteX30" fmla="*/ 1970956 w 1984271"/>
                    <a:gd name="connsiteY30" fmla="*/ 757338 h 2604425"/>
                    <a:gd name="connsiteX31" fmla="*/ 1684871 w 1984271"/>
                    <a:gd name="connsiteY31" fmla="*/ 1339483 h 2604425"/>
                    <a:gd name="connsiteX32" fmla="*/ 1686726 w 1984271"/>
                    <a:gd name="connsiteY32" fmla="*/ 1517300 h 2604425"/>
                    <a:gd name="connsiteX33" fmla="*/ 1448462 w 1984271"/>
                    <a:gd name="connsiteY33" fmla="*/ 1976919 h 2604425"/>
                    <a:gd name="connsiteX34" fmla="*/ 1363775 w 1984271"/>
                    <a:gd name="connsiteY34" fmla="*/ 2024034 h 2604425"/>
                    <a:gd name="connsiteX35" fmla="*/ 1397674 w 1984271"/>
                    <a:gd name="connsiteY35" fmla="*/ 2467217 h 2604425"/>
                    <a:gd name="connsiteX36" fmla="*/ 1189574 w 1984271"/>
                    <a:gd name="connsiteY36" fmla="*/ 2604425 h 2604425"/>
                    <a:gd name="connsiteX0" fmla="*/ 862491 w 1984271"/>
                    <a:gd name="connsiteY0" fmla="*/ 2467217 h 2467217"/>
                    <a:gd name="connsiteX1" fmla="*/ 874684 w 1984271"/>
                    <a:gd name="connsiteY1" fmla="*/ 2028808 h 2467217"/>
                    <a:gd name="connsiteX2" fmla="*/ 778724 w 1984271"/>
                    <a:gd name="connsiteY2" fmla="*/ 1983903 h 2467217"/>
                    <a:gd name="connsiteX3" fmla="*/ 576484 w 1984271"/>
                    <a:gd name="connsiteY3" fmla="*/ 1743459 h 2467217"/>
                    <a:gd name="connsiteX4" fmla="*/ 111078 w 1984271"/>
                    <a:gd name="connsiteY4" fmla="*/ 1424434 h 2467217"/>
                    <a:gd name="connsiteX5" fmla="*/ 15844 w 1984271"/>
                    <a:gd name="connsiteY5" fmla="*/ 1194702 h 2467217"/>
                    <a:gd name="connsiteX6" fmla="*/ 248851 w 1984271"/>
                    <a:gd name="connsiteY6" fmla="*/ 1129072 h 2467217"/>
                    <a:gd name="connsiteX7" fmla="*/ 521206 w 1984271"/>
                    <a:gd name="connsiteY7" fmla="*/ 1295432 h 2467217"/>
                    <a:gd name="connsiteX8" fmla="*/ 659972 w 1984271"/>
                    <a:gd name="connsiteY8" fmla="*/ 1269367 h 2467217"/>
                    <a:gd name="connsiteX9" fmla="*/ 457061 w 1984271"/>
                    <a:gd name="connsiteY9" fmla="*/ 340024 h 2467217"/>
                    <a:gd name="connsiteX10" fmla="*/ 503148 w 1984271"/>
                    <a:gd name="connsiteY10" fmla="*/ 197683 h 2467217"/>
                    <a:gd name="connsiteX11" fmla="*/ 551031 w 1984271"/>
                    <a:gd name="connsiteY11" fmla="*/ 173271 h 2467217"/>
                    <a:gd name="connsiteX12" fmla="*/ 717783 w 1984271"/>
                    <a:gd name="connsiteY12" fmla="*/ 267245 h 2467217"/>
                    <a:gd name="connsiteX13" fmla="*/ 915094 w 1984271"/>
                    <a:gd name="connsiteY13" fmla="*/ 974058 h 2467217"/>
                    <a:gd name="connsiteX14" fmla="*/ 951240 w 1984271"/>
                    <a:gd name="connsiteY14" fmla="*/ 973680 h 2467217"/>
                    <a:gd name="connsiteX15" fmla="*/ 942512 w 1984271"/>
                    <a:gd name="connsiteY15" fmla="*/ 136757 h 2467217"/>
                    <a:gd name="connsiteX16" fmla="*/ 1076440 w 1984271"/>
                    <a:gd name="connsiteY16" fmla="*/ 7 h 2467217"/>
                    <a:gd name="connsiteX17" fmla="*/ 1213189 w 1984271"/>
                    <a:gd name="connsiteY17" fmla="*/ 133932 h 2467217"/>
                    <a:gd name="connsiteX18" fmla="*/ 1221916 w 1984271"/>
                    <a:gd name="connsiteY18" fmla="*/ 970859 h 2467217"/>
                    <a:gd name="connsiteX19" fmla="*/ 1266780 w 1984271"/>
                    <a:gd name="connsiteY19" fmla="*/ 970391 h 2467217"/>
                    <a:gd name="connsiteX20" fmla="*/ 1449313 w 1984271"/>
                    <a:gd name="connsiteY20" fmla="*/ 259616 h 2467217"/>
                    <a:gd name="connsiteX21" fmla="*/ 1560395 w 1984271"/>
                    <a:gd name="connsiteY21" fmla="*/ 159387 h 2467217"/>
                    <a:gd name="connsiteX22" fmla="*/ 1614066 w 1984271"/>
                    <a:gd name="connsiteY22" fmla="*/ 162191 h 2467217"/>
                    <a:gd name="connsiteX23" fmla="*/ 1711491 w 1984271"/>
                    <a:gd name="connsiteY23" fmla="*/ 326947 h 2467217"/>
                    <a:gd name="connsiteX24" fmla="*/ 1528218 w 1984271"/>
                    <a:gd name="connsiteY24" fmla="*/ 1040616 h 2467217"/>
                    <a:gd name="connsiteX25" fmla="*/ 1559948 w 1984271"/>
                    <a:gd name="connsiteY25" fmla="*/ 1066247 h 2467217"/>
                    <a:gd name="connsiteX26" fmla="*/ 1791130 w 1984271"/>
                    <a:gd name="connsiteY26" fmla="*/ 656004 h 2467217"/>
                    <a:gd name="connsiteX27" fmla="*/ 1892735 w 1984271"/>
                    <a:gd name="connsiteY27" fmla="*/ 604100 h 2467217"/>
                    <a:gd name="connsiteX28" fmla="*/ 1931711 w 1984271"/>
                    <a:gd name="connsiteY28" fmla="*/ 616758 h 2467217"/>
                    <a:gd name="connsiteX29" fmla="*/ 1980453 w 1984271"/>
                    <a:gd name="connsiteY29" fmla="*/ 678921 h 2467217"/>
                    <a:gd name="connsiteX30" fmla="*/ 1970956 w 1984271"/>
                    <a:gd name="connsiteY30" fmla="*/ 757338 h 2467217"/>
                    <a:gd name="connsiteX31" fmla="*/ 1684871 w 1984271"/>
                    <a:gd name="connsiteY31" fmla="*/ 1339483 h 2467217"/>
                    <a:gd name="connsiteX32" fmla="*/ 1686726 w 1984271"/>
                    <a:gd name="connsiteY32" fmla="*/ 1517300 h 2467217"/>
                    <a:gd name="connsiteX33" fmla="*/ 1448462 w 1984271"/>
                    <a:gd name="connsiteY33" fmla="*/ 1976919 h 2467217"/>
                    <a:gd name="connsiteX34" fmla="*/ 1363775 w 1984271"/>
                    <a:gd name="connsiteY34" fmla="*/ 2024034 h 2467217"/>
                    <a:gd name="connsiteX35" fmla="*/ 1397674 w 1984271"/>
                    <a:gd name="connsiteY35" fmla="*/ 2467217 h 2467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984271" h="2467217">
                      <a:moveTo>
                        <a:pt x="862491" y="2467217"/>
                      </a:moveTo>
                      <a:lnTo>
                        <a:pt x="874684" y="2028808"/>
                      </a:lnTo>
                      <a:lnTo>
                        <a:pt x="778724" y="1983903"/>
                      </a:lnTo>
                      <a:cubicBezTo>
                        <a:pt x="690128" y="1925386"/>
                        <a:pt x="619354" y="1841947"/>
                        <a:pt x="576484" y="1743459"/>
                      </a:cubicBezTo>
                      <a:lnTo>
                        <a:pt x="111078" y="1424434"/>
                      </a:lnTo>
                      <a:cubicBezTo>
                        <a:pt x="31903" y="1379818"/>
                        <a:pt x="-30487" y="1276773"/>
                        <a:pt x="15844" y="1194702"/>
                      </a:cubicBezTo>
                      <a:cubicBezTo>
                        <a:pt x="62178" y="1112627"/>
                        <a:pt x="169673" y="1084455"/>
                        <a:pt x="248851" y="1129072"/>
                      </a:cubicBezTo>
                      <a:lnTo>
                        <a:pt x="521206" y="1295432"/>
                      </a:lnTo>
                      <a:cubicBezTo>
                        <a:pt x="551944" y="1314567"/>
                        <a:pt x="633891" y="1324467"/>
                        <a:pt x="659972" y="1269367"/>
                      </a:cubicBezTo>
                      <a:lnTo>
                        <a:pt x="457061" y="340024"/>
                      </a:lnTo>
                      <a:cubicBezTo>
                        <a:pt x="441989" y="286027"/>
                        <a:pt x="461884" y="230533"/>
                        <a:pt x="503148" y="197683"/>
                      </a:cubicBezTo>
                      <a:cubicBezTo>
                        <a:pt x="516903" y="186730"/>
                        <a:pt x="533031" y="178297"/>
                        <a:pt x="551031" y="173271"/>
                      </a:cubicBezTo>
                      <a:cubicBezTo>
                        <a:pt x="623028" y="153174"/>
                        <a:pt x="697682" y="195247"/>
                        <a:pt x="717783" y="267245"/>
                      </a:cubicBezTo>
                      <a:lnTo>
                        <a:pt x="915094" y="974058"/>
                      </a:lnTo>
                      <a:lnTo>
                        <a:pt x="951240" y="973680"/>
                      </a:lnTo>
                      <a:cubicBezTo>
                        <a:pt x="948331" y="694706"/>
                        <a:pt x="945421" y="415731"/>
                        <a:pt x="942512" y="136757"/>
                      </a:cubicBezTo>
                      <a:cubicBezTo>
                        <a:pt x="941734" y="62013"/>
                        <a:pt x="1001695" y="787"/>
                        <a:pt x="1076440" y="7"/>
                      </a:cubicBezTo>
                      <a:cubicBezTo>
                        <a:pt x="1151184" y="-773"/>
                        <a:pt x="1212409" y="59189"/>
                        <a:pt x="1213189" y="133932"/>
                      </a:cubicBezTo>
                      <a:lnTo>
                        <a:pt x="1221916" y="970859"/>
                      </a:lnTo>
                      <a:lnTo>
                        <a:pt x="1266780" y="970391"/>
                      </a:lnTo>
                      <a:lnTo>
                        <a:pt x="1449313" y="259616"/>
                      </a:lnTo>
                      <a:cubicBezTo>
                        <a:pt x="1463253" y="205315"/>
                        <a:pt x="1508231" y="167206"/>
                        <a:pt x="1560395" y="159387"/>
                      </a:cubicBezTo>
                      <a:cubicBezTo>
                        <a:pt x="1577782" y="156780"/>
                        <a:pt x="1595967" y="157540"/>
                        <a:pt x="1614066" y="162191"/>
                      </a:cubicBezTo>
                      <a:cubicBezTo>
                        <a:pt x="1686467" y="180782"/>
                        <a:pt x="1730088" y="254543"/>
                        <a:pt x="1711491" y="326947"/>
                      </a:cubicBezTo>
                      <a:lnTo>
                        <a:pt x="1528218" y="1040616"/>
                      </a:lnTo>
                      <a:lnTo>
                        <a:pt x="1559948" y="1066247"/>
                      </a:lnTo>
                      <a:lnTo>
                        <a:pt x="1791130" y="656004"/>
                      </a:lnTo>
                      <a:cubicBezTo>
                        <a:pt x="1812119" y="618762"/>
                        <a:pt x="1852769" y="599567"/>
                        <a:pt x="1892735" y="604100"/>
                      </a:cubicBezTo>
                      <a:cubicBezTo>
                        <a:pt x="1906057" y="605614"/>
                        <a:pt x="1919300" y="609764"/>
                        <a:pt x="1931711" y="616758"/>
                      </a:cubicBezTo>
                      <a:cubicBezTo>
                        <a:pt x="1956543" y="630749"/>
                        <a:pt x="1973348" y="653481"/>
                        <a:pt x="1980453" y="678921"/>
                      </a:cubicBezTo>
                      <a:cubicBezTo>
                        <a:pt x="1987555" y="704364"/>
                        <a:pt x="1984950" y="732511"/>
                        <a:pt x="1970956" y="757338"/>
                      </a:cubicBezTo>
                      <a:lnTo>
                        <a:pt x="1684871" y="1339483"/>
                      </a:lnTo>
                      <a:cubicBezTo>
                        <a:pt x="1685489" y="1398755"/>
                        <a:pt x="1686108" y="1458028"/>
                        <a:pt x="1686726" y="1517300"/>
                      </a:cubicBezTo>
                      <a:cubicBezTo>
                        <a:pt x="1688710" y="1707568"/>
                        <a:pt x="1594055" y="1876331"/>
                        <a:pt x="1448462" y="1976919"/>
                      </a:cubicBezTo>
                      <a:lnTo>
                        <a:pt x="1363775" y="2024034"/>
                      </a:lnTo>
                      <a:lnTo>
                        <a:pt x="1397674" y="2467217"/>
                      </a:lnTo>
                    </a:path>
                  </a:pathLst>
                </a:cu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092" name="フリーフォーム: 図形 1091">
              <a:extLst>
                <a:ext uri="{FF2B5EF4-FFF2-40B4-BE49-F238E27FC236}">
                  <a16:creationId xmlns:a16="http://schemas.microsoft.com/office/drawing/2014/main" id="{39150AAB-3DD2-72CD-0EAA-528E7206D41E}"/>
                </a:ext>
              </a:extLst>
            </p:cNvPr>
            <p:cNvSpPr/>
            <p:nvPr/>
          </p:nvSpPr>
          <p:spPr bwMode="auto">
            <a:xfrm>
              <a:off x="3239096" y="829616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09120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48">
            <a:extLst>
              <a:ext uri="{FF2B5EF4-FFF2-40B4-BE49-F238E27FC236}">
                <a16:creationId xmlns:a16="http://schemas.microsoft.com/office/drawing/2014/main" id="{7382A243-B7D4-2A0C-4AF9-9C189AE62AAC}"/>
              </a:ext>
            </a:extLst>
          </p:cNvPr>
          <p:cNvSpPr txBox="1"/>
          <p:nvPr/>
        </p:nvSpPr>
        <p:spPr>
          <a:xfrm>
            <a:off x="428498" y="4003365"/>
            <a:ext cx="9150096" cy="2491684"/>
          </a:xfrm>
          <a:prstGeom prst="rect">
            <a:avLst/>
          </a:prstGeom>
          <a:noFill/>
        </p:spPr>
        <p:txBody>
          <a:bodyPr wrap="square" numCol="1" rtlCol="0">
            <a:prstTxWarp prst="textPlai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お持ち帰り商品では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ありません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483AE005-1692-F25D-C32D-61C518AA9D25}"/>
              </a:ext>
            </a:extLst>
          </p:cNvPr>
          <p:cNvGrpSpPr/>
          <p:nvPr/>
        </p:nvGrpSpPr>
        <p:grpSpPr>
          <a:xfrm>
            <a:off x="3433914" y="432615"/>
            <a:ext cx="3139264" cy="3072708"/>
            <a:chOff x="3239096" y="829616"/>
            <a:chExt cx="3017520" cy="2953546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89A82A08-FD3E-7803-DE36-2914BD48E196}"/>
                </a:ext>
              </a:extLst>
            </p:cNvPr>
            <p:cNvGrpSpPr/>
            <p:nvPr/>
          </p:nvGrpSpPr>
          <p:grpSpPr>
            <a:xfrm>
              <a:off x="3239096" y="829616"/>
              <a:ext cx="3017520" cy="2953546"/>
              <a:chOff x="3239096" y="3325166"/>
              <a:chExt cx="3017520" cy="2953546"/>
            </a:xfrm>
          </p:grpSpPr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3A306265-D7E9-BA2D-17E0-3180CBE01D55}"/>
                  </a:ext>
                </a:extLst>
              </p:cNvPr>
              <p:cNvSpPr/>
              <p:nvPr/>
            </p:nvSpPr>
            <p:spPr bwMode="auto">
              <a:xfrm>
                <a:off x="3373745" y="3410561"/>
                <a:ext cx="2835266" cy="2782757"/>
              </a:xfrm>
              <a:prstGeom prst="roundRect">
                <a:avLst>
                  <a:gd name="adj" fmla="val 613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CB24FA12-0D52-01B7-8AEA-57AFD5AE66D2}"/>
                  </a:ext>
                </a:extLst>
              </p:cNvPr>
              <p:cNvSpPr/>
              <p:nvPr/>
            </p:nvSpPr>
            <p:spPr bwMode="auto">
              <a:xfrm>
                <a:off x="3239096" y="3325166"/>
                <a:ext cx="3017520" cy="2953546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0D569B05-2017-50C5-4AEF-8BBFAC281EBF}"/>
                </a:ext>
              </a:extLst>
            </p:cNvPr>
            <p:cNvGrpSpPr/>
            <p:nvPr/>
          </p:nvGrpSpPr>
          <p:grpSpPr>
            <a:xfrm>
              <a:off x="3329213" y="1484540"/>
              <a:ext cx="2657330" cy="1901282"/>
              <a:chOff x="2832636" y="921842"/>
              <a:chExt cx="2657330" cy="1901282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AC1A2FF1-9A78-690B-9346-8B315C1F5FED}"/>
                  </a:ext>
                </a:extLst>
              </p:cNvPr>
              <p:cNvGrpSpPr/>
              <p:nvPr/>
            </p:nvGrpSpPr>
            <p:grpSpPr>
              <a:xfrm>
                <a:off x="4042888" y="921842"/>
                <a:ext cx="1447078" cy="1001048"/>
                <a:chOff x="4042888" y="921842"/>
                <a:chExt cx="1447078" cy="1001048"/>
              </a:xfrm>
            </p:grpSpPr>
            <p:grpSp>
              <p:nvGrpSpPr>
                <p:cNvPr id="68" name="グループ化 67">
                  <a:extLst>
                    <a:ext uri="{FF2B5EF4-FFF2-40B4-BE49-F238E27FC236}">
                      <a16:creationId xmlns:a16="http://schemas.microsoft.com/office/drawing/2014/main" id="{08C379DC-0AB6-CA8A-E959-F22FE44393CF}"/>
                    </a:ext>
                  </a:extLst>
                </p:cNvPr>
                <p:cNvGrpSpPr/>
                <p:nvPr/>
              </p:nvGrpSpPr>
              <p:grpSpPr>
                <a:xfrm>
                  <a:off x="5226248" y="927346"/>
                  <a:ext cx="222843" cy="995544"/>
                  <a:chOff x="5226248" y="927346"/>
                  <a:chExt cx="222843" cy="995544"/>
                </a:xfrm>
              </p:grpSpPr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22E47EF9-EC5E-20E2-2E86-CEB6D6BE70FE}"/>
                      </a:ext>
                    </a:extLst>
                  </p:cNvPr>
                  <p:cNvSpPr/>
                  <p:nvPr/>
                </p:nvSpPr>
                <p:spPr bwMode="auto">
                  <a:xfrm rot="5400000" flipV="1">
                    <a:off x="4809726" y="1343869"/>
                    <a:ext cx="995543" cy="162499"/>
                  </a:xfrm>
                  <a:custGeom>
                    <a:avLst/>
                    <a:gdLst>
                      <a:gd name="connsiteX0" fmla="*/ 0 w 992092"/>
                      <a:gd name="connsiteY0" fmla="*/ 164124 h 164124"/>
                      <a:gd name="connsiteX1" fmla="*/ 777163 w 992092"/>
                      <a:gd name="connsiteY1" fmla="*/ 164124 h 164124"/>
                      <a:gd name="connsiteX2" fmla="*/ 778400 w 992092"/>
                      <a:gd name="connsiteY2" fmla="*/ 162620 h 164124"/>
                      <a:gd name="connsiteX3" fmla="*/ 800356 w 992092"/>
                      <a:gd name="connsiteY3" fmla="*/ 162733 h 164124"/>
                      <a:gd name="connsiteX4" fmla="*/ 859235 w 992092"/>
                      <a:gd name="connsiteY4" fmla="*/ 150473 h 164124"/>
                      <a:gd name="connsiteX5" fmla="*/ 991212 w 992092"/>
                      <a:gd name="connsiteY5" fmla="*/ 36755 h 164124"/>
                      <a:gd name="connsiteX6" fmla="*/ 936510 w 992092"/>
                      <a:gd name="connsiteY6" fmla="*/ 1651 h 164124"/>
                      <a:gd name="connsiteX7" fmla="*/ 910915 w 992092"/>
                      <a:gd name="connsiteY7" fmla="*/ 1519 h 164124"/>
                      <a:gd name="connsiteX8" fmla="*/ 912165 w 992092"/>
                      <a:gd name="connsiteY8" fmla="*/ 0 h 164124"/>
                      <a:gd name="connsiteX9" fmla="*/ 135002 w 992092"/>
                      <a:gd name="connsiteY9" fmla="*/ 0 h 164124"/>
                      <a:gd name="connsiteX0" fmla="*/ 0 w 992092"/>
                      <a:gd name="connsiteY0" fmla="*/ 164124 h 164124"/>
                      <a:gd name="connsiteX1" fmla="*/ 777163 w 992092"/>
                      <a:gd name="connsiteY1" fmla="*/ 164124 h 164124"/>
                      <a:gd name="connsiteX2" fmla="*/ 778400 w 992092"/>
                      <a:gd name="connsiteY2" fmla="*/ 162620 h 164124"/>
                      <a:gd name="connsiteX3" fmla="*/ 800356 w 992092"/>
                      <a:gd name="connsiteY3" fmla="*/ 162733 h 164124"/>
                      <a:gd name="connsiteX4" fmla="*/ 859235 w 992092"/>
                      <a:gd name="connsiteY4" fmla="*/ 150473 h 164124"/>
                      <a:gd name="connsiteX5" fmla="*/ 991212 w 992092"/>
                      <a:gd name="connsiteY5" fmla="*/ 36755 h 164124"/>
                      <a:gd name="connsiteX6" fmla="*/ 936510 w 992092"/>
                      <a:gd name="connsiteY6" fmla="*/ 1651 h 164124"/>
                      <a:gd name="connsiteX7" fmla="*/ 910915 w 992092"/>
                      <a:gd name="connsiteY7" fmla="*/ 1519 h 164124"/>
                      <a:gd name="connsiteX8" fmla="*/ 135002 w 992092"/>
                      <a:gd name="connsiteY8" fmla="*/ 0 h 164124"/>
                      <a:gd name="connsiteX9" fmla="*/ 0 w 992092"/>
                      <a:gd name="connsiteY9" fmla="*/ 164124 h 164124"/>
                      <a:gd name="connsiteX0" fmla="*/ 0 w 992092"/>
                      <a:gd name="connsiteY0" fmla="*/ 164124 h 164124"/>
                      <a:gd name="connsiteX1" fmla="*/ 777163 w 992092"/>
                      <a:gd name="connsiteY1" fmla="*/ 164124 h 164124"/>
                      <a:gd name="connsiteX2" fmla="*/ 800356 w 992092"/>
                      <a:gd name="connsiteY2" fmla="*/ 162733 h 164124"/>
                      <a:gd name="connsiteX3" fmla="*/ 859235 w 992092"/>
                      <a:gd name="connsiteY3" fmla="*/ 150473 h 164124"/>
                      <a:gd name="connsiteX4" fmla="*/ 991212 w 992092"/>
                      <a:gd name="connsiteY4" fmla="*/ 36755 h 164124"/>
                      <a:gd name="connsiteX5" fmla="*/ 936510 w 992092"/>
                      <a:gd name="connsiteY5" fmla="*/ 1651 h 164124"/>
                      <a:gd name="connsiteX6" fmla="*/ 910915 w 992092"/>
                      <a:gd name="connsiteY6" fmla="*/ 1519 h 164124"/>
                      <a:gd name="connsiteX7" fmla="*/ 135002 w 992092"/>
                      <a:gd name="connsiteY7" fmla="*/ 0 h 164124"/>
                      <a:gd name="connsiteX8" fmla="*/ 0 w 992092"/>
                      <a:gd name="connsiteY8" fmla="*/ 164124 h 164124"/>
                      <a:gd name="connsiteX0" fmla="*/ 0 w 995543"/>
                      <a:gd name="connsiteY0" fmla="*/ 164124 h 164124"/>
                      <a:gd name="connsiteX1" fmla="*/ 777163 w 995543"/>
                      <a:gd name="connsiteY1" fmla="*/ 164124 h 164124"/>
                      <a:gd name="connsiteX2" fmla="*/ 800356 w 995543"/>
                      <a:gd name="connsiteY2" fmla="*/ 162733 h 164124"/>
                      <a:gd name="connsiteX3" fmla="*/ 859235 w 995543"/>
                      <a:gd name="connsiteY3" fmla="*/ 150473 h 164124"/>
                      <a:gd name="connsiteX4" fmla="*/ 991212 w 995543"/>
                      <a:gd name="connsiteY4" fmla="*/ 36755 h 164124"/>
                      <a:gd name="connsiteX5" fmla="*/ 936510 w 995543"/>
                      <a:gd name="connsiteY5" fmla="*/ 1651 h 164124"/>
                      <a:gd name="connsiteX6" fmla="*/ 910915 w 995543"/>
                      <a:gd name="connsiteY6" fmla="*/ 1519 h 164124"/>
                      <a:gd name="connsiteX7" fmla="*/ 135002 w 995543"/>
                      <a:gd name="connsiteY7" fmla="*/ 0 h 164124"/>
                      <a:gd name="connsiteX8" fmla="*/ 0 w 995543"/>
                      <a:gd name="connsiteY8" fmla="*/ 164124 h 1641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95543" h="164124">
                        <a:moveTo>
                          <a:pt x="0" y="164124"/>
                        </a:moveTo>
                        <a:lnTo>
                          <a:pt x="777163" y="164124"/>
                        </a:lnTo>
                        <a:lnTo>
                          <a:pt x="800356" y="162733"/>
                        </a:lnTo>
                        <a:cubicBezTo>
                          <a:pt x="818877" y="160774"/>
                          <a:pt x="838797" y="156729"/>
                          <a:pt x="859235" y="150473"/>
                        </a:cubicBezTo>
                        <a:cubicBezTo>
                          <a:pt x="940988" y="125452"/>
                          <a:pt x="1014365" y="168337"/>
                          <a:pt x="991212" y="36755"/>
                        </a:cubicBezTo>
                        <a:cubicBezTo>
                          <a:pt x="987849" y="17645"/>
                          <a:pt x="966201" y="5832"/>
                          <a:pt x="936510" y="1651"/>
                        </a:cubicBezTo>
                        <a:lnTo>
                          <a:pt x="910915" y="1519"/>
                        </a:lnTo>
                        <a:lnTo>
                          <a:pt x="135002" y="0"/>
                        </a:lnTo>
                        <a:lnTo>
                          <a:pt x="0" y="16412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80767A45-0BB9-6BBF-0AD2-72A28BF80C8B}"/>
                      </a:ext>
                    </a:extLst>
                  </p:cNvPr>
                  <p:cNvSpPr/>
                  <p:nvPr/>
                </p:nvSpPr>
                <p:spPr bwMode="auto">
                  <a:xfrm rot="5400000" flipV="1">
                    <a:off x="4870983" y="1341330"/>
                    <a:ext cx="992092" cy="164124"/>
                  </a:xfrm>
                  <a:custGeom>
                    <a:avLst/>
                    <a:gdLst>
                      <a:gd name="connsiteX0" fmla="*/ 0 w 992092"/>
                      <a:gd name="connsiteY0" fmla="*/ 164124 h 164124"/>
                      <a:gd name="connsiteX1" fmla="*/ 777163 w 992092"/>
                      <a:gd name="connsiteY1" fmla="*/ 164124 h 164124"/>
                      <a:gd name="connsiteX2" fmla="*/ 778400 w 992092"/>
                      <a:gd name="connsiteY2" fmla="*/ 162620 h 164124"/>
                      <a:gd name="connsiteX3" fmla="*/ 800356 w 992092"/>
                      <a:gd name="connsiteY3" fmla="*/ 162733 h 164124"/>
                      <a:gd name="connsiteX4" fmla="*/ 859235 w 992092"/>
                      <a:gd name="connsiteY4" fmla="*/ 150473 h 164124"/>
                      <a:gd name="connsiteX5" fmla="*/ 991212 w 992092"/>
                      <a:gd name="connsiteY5" fmla="*/ 36755 h 164124"/>
                      <a:gd name="connsiteX6" fmla="*/ 936510 w 992092"/>
                      <a:gd name="connsiteY6" fmla="*/ 1651 h 164124"/>
                      <a:gd name="connsiteX7" fmla="*/ 910915 w 992092"/>
                      <a:gd name="connsiteY7" fmla="*/ 1519 h 164124"/>
                      <a:gd name="connsiteX8" fmla="*/ 912165 w 992092"/>
                      <a:gd name="connsiteY8" fmla="*/ 0 h 164124"/>
                      <a:gd name="connsiteX9" fmla="*/ 135002 w 992092"/>
                      <a:gd name="connsiteY9" fmla="*/ 0 h 164124"/>
                      <a:gd name="connsiteX0" fmla="*/ 0 w 992092"/>
                      <a:gd name="connsiteY0" fmla="*/ 164124 h 164124"/>
                      <a:gd name="connsiteX1" fmla="*/ 777163 w 992092"/>
                      <a:gd name="connsiteY1" fmla="*/ 164124 h 164124"/>
                      <a:gd name="connsiteX2" fmla="*/ 778400 w 992092"/>
                      <a:gd name="connsiteY2" fmla="*/ 162620 h 164124"/>
                      <a:gd name="connsiteX3" fmla="*/ 800356 w 992092"/>
                      <a:gd name="connsiteY3" fmla="*/ 162733 h 164124"/>
                      <a:gd name="connsiteX4" fmla="*/ 859235 w 992092"/>
                      <a:gd name="connsiteY4" fmla="*/ 150473 h 164124"/>
                      <a:gd name="connsiteX5" fmla="*/ 991212 w 992092"/>
                      <a:gd name="connsiteY5" fmla="*/ 36755 h 164124"/>
                      <a:gd name="connsiteX6" fmla="*/ 936510 w 992092"/>
                      <a:gd name="connsiteY6" fmla="*/ 1651 h 164124"/>
                      <a:gd name="connsiteX7" fmla="*/ 910915 w 992092"/>
                      <a:gd name="connsiteY7" fmla="*/ 1519 h 164124"/>
                      <a:gd name="connsiteX8" fmla="*/ 135002 w 992092"/>
                      <a:gd name="connsiteY8" fmla="*/ 0 h 164124"/>
                      <a:gd name="connsiteX9" fmla="*/ 0 w 992092"/>
                      <a:gd name="connsiteY9" fmla="*/ 164124 h 164124"/>
                      <a:gd name="connsiteX0" fmla="*/ 0 w 992092"/>
                      <a:gd name="connsiteY0" fmla="*/ 164124 h 164124"/>
                      <a:gd name="connsiteX1" fmla="*/ 777163 w 992092"/>
                      <a:gd name="connsiteY1" fmla="*/ 164124 h 164124"/>
                      <a:gd name="connsiteX2" fmla="*/ 800356 w 992092"/>
                      <a:gd name="connsiteY2" fmla="*/ 162733 h 164124"/>
                      <a:gd name="connsiteX3" fmla="*/ 859235 w 992092"/>
                      <a:gd name="connsiteY3" fmla="*/ 150473 h 164124"/>
                      <a:gd name="connsiteX4" fmla="*/ 991212 w 992092"/>
                      <a:gd name="connsiteY4" fmla="*/ 36755 h 164124"/>
                      <a:gd name="connsiteX5" fmla="*/ 936510 w 992092"/>
                      <a:gd name="connsiteY5" fmla="*/ 1651 h 164124"/>
                      <a:gd name="connsiteX6" fmla="*/ 910915 w 992092"/>
                      <a:gd name="connsiteY6" fmla="*/ 1519 h 164124"/>
                      <a:gd name="connsiteX7" fmla="*/ 135002 w 992092"/>
                      <a:gd name="connsiteY7" fmla="*/ 0 h 164124"/>
                      <a:gd name="connsiteX8" fmla="*/ 0 w 992092"/>
                      <a:gd name="connsiteY8" fmla="*/ 164124 h 1641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92092" h="164124">
                        <a:moveTo>
                          <a:pt x="0" y="164124"/>
                        </a:moveTo>
                        <a:lnTo>
                          <a:pt x="777163" y="164124"/>
                        </a:lnTo>
                        <a:lnTo>
                          <a:pt x="800356" y="162733"/>
                        </a:lnTo>
                        <a:cubicBezTo>
                          <a:pt x="818877" y="160774"/>
                          <a:pt x="838797" y="156729"/>
                          <a:pt x="859235" y="150473"/>
                        </a:cubicBezTo>
                        <a:cubicBezTo>
                          <a:pt x="940988" y="125452"/>
                          <a:pt x="1000075" y="74538"/>
                          <a:pt x="991212" y="36755"/>
                        </a:cubicBezTo>
                        <a:cubicBezTo>
                          <a:pt x="986781" y="17864"/>
                          <a:pt x="966201" y="5832"/>
                          <a:pt x="936510" y="1651"/>
                        </a:cubicBezTo>
                        <a:lnTo>
                          <a:pt x="910915" y="1519"/>
                        </a:lnTo>
                        <a:lnTo>
                          <a:pt x="135002" y="0"/>
                        </a:lnTo>
                        <a:lnTo>
                          <a:pt x="0" y="16412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16FF9B9C-B988-1562-7A9E-CA09436F0B52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3867572" y="1514428"/>
                  <a:ext cx="654823" cy="162100"/>
                </a:xfrm>
                <a:custGeom>
                  <a:avLst/>
                  <a:gdLst>
                    <a:gd name="connsiteX0" fmla="*/ 0 w 654823"/>
                    <a:gd name="connsiteY0" fmla="*/ 0 h 162100"/>
                    <a:gd name="connsiteX1" fmla="*/ 0 w 654823"/>
                    <a:gd name="connsiteY1" fmla="*/ 162100 h 162100"/>
                    <a:gd name="connsiteX2" fmla="*/ 436443 w 654823"/>
                    <a:gd name="connsiteY2" fmla="*/ 162100 h 162100"/>
                    <a:gd name="connsiteX3" fmla="*/ 459636 w 654823"/>
                    <a:gd name="connsiteY3" fmla="*/ 160723 h 162100"/>
                    <a:gd name="connsiteX4" fmla="*/ 518515 w 654823"/>
                    <a:gd name="connsiteY4" fmla="*/ 148584 h 162100"/>
                    <a:gd name="connsiteX5" fmla="*/ 650492 w 654823"/>
                    <a:gd name="connsiteY5" fmla="*/ 35992 h 162100"/>
                    <a:gd name="connsiteX6" fmla="*/ 595790 w 654823"/>
                    <a:gd name="connsiteY6" fmla="*/ 1236 h 162100"/>
                    <a:gd name="connsiteX7" fmla="*/ 570195 w 654823"/>
                    <a:gd name="connsiteY7" fmla="*/ 1105 h 162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54823" h="162100">
                      <a:moveTo>
                        <a:pt x="0" y="0"/>
                      </a:moveTo>
                      <a:lnTo>
                        <a:pt x="0" y="162100"/>
                      </a:lnTo>
                      <a:lnTo>
                        <a:pt x="436443" y="162100"/>
                      </a:lnTo>
                      <a:lnTo>
                        <a:pt x="459636" y="160723"/>
                      </a:lnTo>
                      <a:cubicBezTo>
                        <a:pt x="478157" y="158783"/>
                        <a:pt x="498077" y="154778"/>
                        <a:pt x="518515" y="148584"/>
                      </a:cubicBezTo>
                      <a:cubicBezTo>
                        <a:pt x="600268" y="123811"/>
                        <a:pt x="673645" y="166272"/>
                        <a:pt x="650492" y="35992"/>
                      </a:cubicBezTo>
                      <a:cubicBezTo>
                        <a:pt x="647129" y="17071"/>
                        <a:pt x="625481" y="5375"/>
                        <a:pt x="595790" y="1236"/>
                      </a:cubicBezTo>
                      <a:lnTo>
                        <a:pt x="570195" y="110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F3E01C2A-2049-FADF-E31B-B7B9ED68F919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3928832" y="1511893"/>
                  <a:ext cx="651371" cy="163721"/>
                </a:xfrm>
                <a:custGeom>
                  <a:avLst/>
                  <a:gdLst>
                    <a:gd name="connsiteX0" fmla="*/ 0 w 651371"/>
                    <a:gd name="connsiteY0" fmla="*/ 0 h 163721"/>
                    <a:gd name="connsiteX1" fmla="*/ 0 w 651371"/>
                    <a:gd name="connsiteY1" fmla="*/ 163721 h 163721"/>
                    <a:gd name="connsiteX2" fmla="*/ 436442 w 651371"/>
                    <a:gd name="connsiteY2" fmla="*/ 163721 h 163721"/>
                    <a:gd name="connsiteX3" fmla="*/ 459635 w 651371"/>
                    <a:gd name="connsiteY3" fmla="*/ 162330 h 163721"/>
                    <a:gd name="connsiteX4" fmla="*/ 518514 w 651371"/>
                    <a:gd name="connsiteY4" fmla="*/ 150070 h 163721"/>
                    <a:gd name="connsiteX5" fmla="*/ 650491 w 651371"/>
                    <a:gd name="connsiteY5" fmla="*/ 36352 h 163721"/>
                    <a:gd name="connsiteX6" fmla="*/ 595789 w 651371"/>
                    <a:gd name="connsiteY6" fmla="*/ 1248 h 163721"/>
                    <a:gd name="connsiteX7" fmla="*/ 570194 w 651371"/>
                    <a:gd name="connsiteY7" fmla="*/ 1116 h 163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51371" h="163721">
                      <a:moveTo>
                        <a:pt x="0" y="0"/>
                      </a:moveTo>
                      <a:lnTo>
                        <a:pt x="0" y="163721"/>
                      </a:lnTo>
                      <a:lnTo>
                        <a:pt x="436442" y="163721"/>
                      </a:lnTo>
                      <a:lnTo>
                        <a:pt x="459635" y="162330"/>
                      </a:lnTo>
                      <a:cubicBezTo>
                        <a:pt x="478156" y="160371"/>
                        <a:pt x="498076" y="156326"/>
                        <a:pt x="518514" y="150070"/>
                      </a:cubicBezTo>
                      <a:cubicBezTo>
                        <a:pt x="600267" y="125049"/>
                        <a:pt x="659354" y="74135"/>
                        <a:pt x="650491" y="36352"/>
                      </a:cubicBezTo>
                      <a:cubicBezTo>
                        <a:pt x="646060" y="17461"/>
                        <a:pt x="625480" y="5429"/>
                        <a:pt x="595789" y="1248"/>
                      </a:cubicBezTo>
                      <a:lnTo>
                        <a:pt x="570194" y="1116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" name="フローチャート : 記憶データ 4">
                  <a:extLst>
                    <a:ext uri="{FF2B5EF4-FFF2-40B4-BE49-F238E27FC236}">
                      <a16:creationId xmlns:a16="http://schemas.microsoft.com/office/drawing/2014/main" id="{F6EDE4CD-54B0-E1DA-776C-CD1A10E06A0B}"/>
                    </a:ext>
                  </a:extLst>
                </p:cNvPr>
                <p:cNvSpPr/>
                <p:nvPr/>
              </p:nvSpPr>
              <p:spPr bwMode="auto">
                <a:xfrm>
                  <a:off x="4042888" y="921842"/>
                  <a:ext cx="1447078" cy="4538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60143" h="362018">
                      <a:moveTo>
                        <a:pt x="260790" y="0"/>
                      </a:moveTo>
                      <a:lnTo>
                        <a:pt x="1660143" y="0"/>
                      </a:lnTo>
                      <a:cubicBezTo>
                        <a:pt x="1540680" y="0"/>
                        <a:pt x="1438751" y="150296"/>
                        <a:pt x="1399353" y="362018"/>
                      </a:cubicBezTo>
                      <a:lnTo>
                        <a:pt x="0" y="362018"/>
                      </a:lnTo>
                      <a:cubicBezTo>
                        <a:pt x="39398" y="150296"/>
                        <a:pt x="141327" y="0"/>
                        <a:pt x="26079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81DFEF22-8AC2-5C24-36A2-8EE4EA8464E8}"/>
                  </a:ext>
                </a:extLst>
              </p:cNvPr>
              <p:cNvGrpSpPr/>
              <p:nvPr/>
            </p:nvGrpSpPr>
            <p:grpSpPr>
              <a:xfrm>
                <a:off x="2832636" y="1409887"/>
                <a:ext cx="2353650" cy="1413237"/>
                <a:chOff x="2392959" y="1315870"/>
                <a:chExt cx="2353650" cy="1413237"/>
              </a:xfrm>
            </p:grpSpPr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846FA92E-7424-E2E1-F23E-3CA5346B19AE}"/>
                    </a:ext>
                  </a:extLst>
                </p:cNvPr>
                <p:cNvSpPr/>
                <p:nvPr/>
              </p:nvSpPr>
              <p:spPr bwMode="auto">
                <a:xfrm rot="2700000">
                  <a:off x="2522804" y="1186025"/>
                  <a:ext cx="1066986" cy="1326676"/>
                </a:xfrm>
                <a:custGeom>
                  <a:avLst/>
                  <a:gdLst>
                    <a:gd name="connsiteX0" fmla="*/ 1076440 w 1984271"/>
                    <a:gd name="connsiteY0" fmla="*/ 7 h 2467217"/>
                    <a:gd name="connsiteX1" fmla="*/ 1213189 w 1984271"/>
                    <a:gd name="connsiteY1" fmla="*/ 133932 h 2467217"/>
                    <a:gd name="connsiteX2" fmla="*/ 1221916 w 1984271"/>
                    <a:gd name="connsiteY2" fmla="*/ 970859 h 2467217"/>
                    <a:gd name="connsiteX3" fmla="*/ 1266780 w 1984271"/>
                    <a:gd name="connsiteY3" fmla="*/ 970391 h 2467217"/>
                    <a:gd name="connsiteX4" fmla="*/ 1449313 w 1984271"/>
                    <a:gd name="connsiteY4" fmla="*/ 259616 h 2467217"/>
                    <a:gd name="connsiteX5" fmla="*/ 1560395 w 1984271"/>
                    <a:gd name="connsiteY5" fmla="*/ 159387 h 2467217"/>
                    <a:gd name="connsiteX6" fmla="*/ 1614066 w 1984271"/>
                    <a:gd name="connsiteY6" fmla="*/ 162191 h 2467217"/>
                    <a:gd name="connsiteX7" fmla="*/ 1711491 w 1984271"/>
                    <a:gd name="connsiteY7" fmla="*/ 326947 h 2467217"/>
                    <a:gd name="connsiteX8" fmla="*/ 1528218 w 1984271"/>
                    <a:gd name="connsiteY8" fmla="*/ 1040616 h 2467217"/>
                    <a:gd name="connsiteX9" fmla="*/ 1559948 w 1984271"/>
                    <a:gd name="connsiteY9" fmla="*/ 1066247 h 2467217"/>
                    <a:gd name="connsiteX10" fmla="*/ 1791130 w 1984271"/>
                    <a:gd name="connsiteY10" fmla="*/ 656004 h 2467217"/>
                    <a:gd name="connsiteX11" fmla="*/ 1892735 w 1984271"/>
                    <a:gd name="connsiteY11" fmla="*/ 604100 h 2467217"/>
                    <a:gd name="connsiteX12" fmla="*/ 1931711 w 1984271"/>
                    <a:gd name="connsiteY12" fmla="*/ 616758 h 2467217"/>
                    <a:gd name="connsiteX13" fmla="*/ 1980453 w 1984271"/>
                    <a:gd name="connsiteY13" fmla="*/ 678921 h 2467217"/>
                    <a:gd name="connsiteX14" fmla="*/ 1970956 w 1984271"/>
                    <a:gd name="connsiteY14" fmla="*/ 757338 h 2467217"/>
                    <a:gd name="connsiteX15" fmla="*/ 1684871 w 1984271"/>
                    <a:gd name="connsiteY15" fmla="*/ 1339483 h 2467217"/>
                    <a:gd name="connsiteX16" fmla="*/ 1686726 w 1984271"/>
                    <a:gd name="connsiteY16" fmla="*/ 1517300 h 2467217"/>
                    <a:gd name="connsiteX17" fmla="*/ 1448462 w 1984271"/>
                    <a:gd name="connsiteY17" fmla="*/ 1976919 h 2467217"/>
                    <a:gd name="connsiteX18" fmla="*/ 1363775 w 1984271"/>
                    <a:gd name="connsiteY18" fmla="*/ 2024034 h 2467217"/>
                    <a:gd name="connsiteX19" fmla="*/ 1397674 w 1984271"/>
                    <a:gd name="connsiteY19" fmla="*/ 2467217 h 2467217"/>
                    <a:gd name="connsiteX20" fmla="*/ 862491 w 1984271"/>
                    <a:gd name="connsiteY20" fmla="*/ 2467217 h 2467217"/>
                    <a:gd name="connsiteX21" fmla="*/ 874684 w 1984271"/>
                    <a:gd name="connsiteY21" fmla="*/ 2028808 h 2467217"/>
                    <a:gd name="connsiteX22" fmla="*/ 778724 w 1984271"/>
                    <a:gd name="connsiteY22" fmla="*/ 1983903 h 2467217"/>
                    <a:gd name="connsiteX23" fmla="*/ 576484 w 1984271"/>
                    <a:gd name="connsiteY23" fmla="*/ 1743459 h 2467217"/>
                    <a:gd name="connsiteX24" fmla="*/ 111078 w 1984271"/>
                    <a:gd name="connsiteY24" fmla="*/ 1424434 h 2467217"/>
                    <a:gd name="connsiteX25" fmla="*/ 15844 w 1984271"/>
                    <a:gd name="connsiteY25" fmla="*/ 1194702 h 2467217"/>
                    <a:gd name="connsiteX26" fmla="*/ 248851 w 1984271"/>
                    <a:gd name="connsiteY26" fmla="*/ 1129072 h 2467217"/>
                    <a:gd name="connsiteX27" fmla="*/ 521206 w 1984271"/>
                    <a:gd name="connsiteY27" fmla="*/ 1295432 h 2467217"/>
                    <a:gd name="connsiteX28" fmla="*/ 659972 w 1984271"/>
                    <a:gd name="connsiteY28" fmla="*/ 1269367 h 2467217"/>
                    <a:gd name="connsiteX29" fmla="*/ 457061 w 1984271"/>
                    <a:gd name="connsiteY29" fmla="*/ 340024 h 2467217"/>
                    <a:gd name="connsiteX30" fmla="*/ 503148 w 1984271"/>
                    <a:gd name="connsiteY30" fmla="*/ 197683 h 2467217"/>
                    <a:gd name="connsiteX31" fmla="*/ 551031 w 1984271"/>
                    <a:gd name="connsiteY31" fmla="*/ 173271 h 2467217"/>
                    <a:gd name="connsiteX32" fmla="*/ 717783 w 1984271"/>
                    <a:gd name="connsiteY32" fmla="*/ 267245 h 2467217"/>
                    <a:gd name="connsiteX33" fmla="*/ 915094 w 1984271"/>
                    <a:gd name="connsiteY33" fmla="*/ 974058 h 2467217"/>
                    <a:gd name="connsiteX34" fmla="*/ 951240 w 1984271"/>
                    <a:gd name="connsiteY34" fmla="*/ 973680 h 2467217"/>
                    <a:gd name="connsiteX35" fmla="*/ 942512 w 1984271"/>
                    <a:gd name="connsiteY35" fmla="*/ 136757 h 2467217"/>
                    <a:gd name="connsiteX36" fmla="*/ 1076440 w 1984271"/>
                    <a:gd name="connsiteY36" fmla="*/ 7 h 2467217"/>
                    <a:gd name="connsiteX0" fmla="*/ 1076440 w 1984271"/>
                    <a:gd name="connsiteY0" fmla="*/ 7 h 2548612"/>
                    <a:gd name="connsiteX1" fmla="*/ 1213189 w 1984271"/>
                    <a:gd name="connsiteY1" fmla="*/ 133932 h 2548612"/>
                    <a:gd name="connsiteX2" fmla="*/ 1221916 w 1984271"/>
                    <a:gd name="connsiteY2" fmla="*/ 970859 h 2548612"/>
                    <a:gd name="connsiteX3" fmla="*/ 1266780 w 1984271"/>
                    <a:gd name="connsiteY3" fmla="*/ 970391 h 2548612"/>
                    <a:gd name="connsiteX4" fmla="*/ 1449313 w 1984271"/>
                    <a:gd name="connsiteY4" fmla="*/ 259616 h 2548612"/>
                    <a:gd name="connsiteX5" fmla="*/ 1560395 w 1984271"/>
                    <a:gd name="connsiteY5" fmla="*/ 159387 h 2548612"/>
                    <a:gd name="connsiteX6" fmla="*/ 1614066 w 1984271"/>
                    <a:gd name="connsiteY6" fmla="*/ 162191 h 2548612"/>
                    <a:gd name="connsiteX7" fmla="*/ 1711491 w 1984271"/>
                    <a:gd name="connsiteY7" fmla="*/ 326947 h 2548612"/>
                    <a:gd name="connsiteX8" fmla="*/ 1528218 w 1984271"/>
                    <a:gd name="connsiteY8" fmla="*/ 1040616 h 2548612"/>
                    <a:gd name="connsiteX9" fmla="*/ 1559948 w 1984271"/>
                    <a:gd name="connsiteY9" fmla="*/ 1066247 h 2548612"/>
                    <a:gd name="connsiteX10" fmla="*/ 1791130 w 1984271"/>
                    <a:gd name="connsiteY10" fmla="*/ 656004 h 2548612"/>
                    <a:gd name="connsiteX11" fmla="*/ 1892735 w 1984271"/>
                    <a:gd name="connsiteY11" fmla="*/ 604100 h 2548612"/>
                    <a:gd name="connsiteX12" fmla="*/ 1931711 w 1984271"/>
                    <a:gd name="connsiteY12" fmla="*/ 616758 h 2548612"/>
                    <a:gd name="connsiteX13" fmla="*/ 1980453 w 1984271"/>
                    <a:gd name="connsiteY13" fmla="*/ 678921 h 2548612"/>
                    <a:gd name="connsiteX14" fmla="*/ 1970956 w 1984271"/>
                    <a:gd name="connsiteY14" fmla="*/ 757338 h 2548612"/>
                    <a:gd name="connsiteX15" fmla="*/ 1684871 w 1984271"/>
                    <a:gd name="connsiteY15" fmla="*/ 1339483 h 2548612"/>
                    <a:gd name="connsiteX16" fmla="*/ 1686726 w 1984271"/>
                    <a:gd name="connsiteY16" fmla="*/ 1517300 h 2548612"/>
                    <a:gd name="connsiteX17" fmla="*/ 1448462 w 1984271"/>
                    <a:gd name="connsiteY17" fmla="*/ 1976919 h 2548612"/>
                    <a:gd name="connsiteX18" fmla="*/ 1363775 w 1984271"/>
                    <a:gd name="connsiteY18" fmla="*/ 2024034 h 2548612"/>
                    <a:gd name="connsiteX19" fmla="*/ 1397674 w 1984271"/>
                    <a:gd name="connsiteY19" fmla="*/ 2467217 h 2548612"/>
                    <a:gd name="connsiteX20" fmla="*/ 1133761 w 1984271"/>
                    <a:gd name="connsiteY20" fmla="*/ 2548612 h 2548612"/>
                    <a:gd name="connsiteX21" fmla="*/ 862491 w 1984271"/>
                    <a:gd name="connsiteY21" fmla="*/ 2467217 h 2548612"/>
                    <a:gd name="connsiteX22" fmla="*/ 874684 w 1984271"/>
                    <a:gd name="connsiteY22" fmla="*/ 2028808 h 2548612"/>
                    <a:gd name="connsiteX23" fmla="*/ 778724 w 1984271"/>
                    <a:gd name="connsiteY23" fmla="*/ 1983903 h 2548612"/>
                    <a:gd name="connsiteX24" fmla="*/ 576484 w 1984271"/>
                    <a:gd name="connsiteY24" fmla="*/ 1743459 h 2548612"/>
                    <a:gd name="connsiteX25" fmla="*/ 111078 w 1984271"/>
                    <a:gd name="connsiteY25" fmla="*/ 1424434 h 2548612"/>
                    <a:gd name="connsiteX26" fmla="*/ 15844 w 1984271"/>
                    <a:gd name="connsiteY26" fmla="*/ 1194702 h 2548612"/>
                    <a:gd name="connsiteX27" fmla="*/ 248851 w 1984271"/>
                    <a:gd name="connsiteY27" fmla="*/ 1129072 h 2548612"/>
                    <a:gd name="connsiteX28" fmla="*/ 521206 w 1984271"/>
                    <a:gd name="connsiteY28" fmla="*/ 1295432 h 2548612"/>
                    <a:gd name="connsiteX29" fmla="*/ 659972 w 1984271"/>
                    <a:gd name="connsiteY29" fmla="*/ 1269367 h 2548612"/>
                    <a:gd name="connsiteX30" fmla="*/ 457061 w 1984271"/>
                    <a:gd name="connsiteY30" fmla="*/ 340024 h 2548612"/>
                    <a:gd name="connsiteX31" fmla="*/ 503148 w 1984271"/>
                    <a:gd name="connsiteY31" fmla="*/ 197683 h 2548612"/>
                    <a:gd name="connsiteX32" fmla="*/ 551031 w 1984271"/>
                    <a:gd name="connsiteY32" fmla="*/ 173271 h 2548612"/>
                    <a:gd name="connsiteX33" fmla="*/ 717783 w 1984271"/>
                    <a:gd name="connsiteY33" fmla="*/ 267245 h 2548612"/>
                    <a:gd name="connsiteX34" fmla="*/ 915094 w 1984271"/>
                    <a:gd name="connsiteY34" fmla="*/ 974058 h 2548612"/>
                    <a:gd name="connsiteX35" fmla="*/ 951240 w 1984271"/>
                    <a:gd name="connsiteY35" fmla="*/ 973680 h 2548612"/>
                    <a:gd name="connsiteX36" fmla="*/ 942512 w 1984271"/>
                    <a:gd name="connsiteY36" fmla="*/ 136757 h 2548612"/>
                    <a:gd name="connsiteX37" fmla="*/ 1076440 w 1984271"/>
                    <a:gd name="connsiteY37" fmla="*/ 7 h 2548612"/>
                    <a:gd name="connsiteX0" fmla="*/ 1133761 w 1984271"/>
                    <a:gd name="connsiteY0" fmla="*/ 2548612 h 2604425"/>
                    <a:gd name="connsiteX1" fmla="*/ 862491 w 1984271"/>
                    <a:gd name="connsiteY1" fmla="*/ 2467217 h 2604425"/>
                    <a:gd name="connsiteX2" fmla="*/ 874684 w 1984271"/>
                    <a:gd name="connsiteY2" fmla="*/ 2028808 h 2604425"/>
                    <a:gd name="connsiteX3" fmla="*/ 778724 w 1984271"/>
                    <a:gd name="connsiteY3" fmla="*/ 1983903 h 2604425"/>
                    <a:gd name="connsiteX4" fmla="*/ 576484 w 1984271"/>
                    <a:gd name="connsiteY4" fmla="*/ 1743459 h 2604425"/>
                    <a:gd name="connsiteX5" fmla="*/ 111078 w 1984271"/>
                    <a:gd name="connsiteY5" fmla="*/ 1424434 h 2604425"/>
                    <a:gd name="connsiteX6" fmla="*/ 15844 w 1984271"/>
                    <a:gd name="connsiteY6" fmla="*/ 1194702 h 2604425"/>
                    <a:gd name="connsiteX7" fmla="*/ 248851 w 1984271"/>
                    <a:gd name="connsiteY7" fmla="*/ 1129072 h 2604425"/>
                    <a:gd name="connsiteX8" fmla="*/ 521206 w 1984271"/>
                    <a:gd name="connsiteY8" fmla="*/ 1295432 h 2604425"/>
                    <a:gd name="connsiteX9" fmla="*/ 659972 w 1984271"/>
                    <a:gd name="connsiteY9" fmla="*/ 1269367 h 2604425"/>
                    <a:gd name="connsiteX10" fmla="*/ 457061 w 1984271"/>
                    <a:gd name="connsiteY10" fmla="*/ 340024 h 2604425"/>
                    <a:gd name="connsiteX11" fmla="*/ 503148 w 1984271"/>
                    <a:gd name="connsiteY11" fmla="*/ 197683 h 2604425"/>
                    <a:gd name="connsiteX12" fmla="*/ 551031 w 1984271"/>
                    <a:gd name="connsiteY12" fmla="*/ 173271 h 2604425"/>
                    <a:gd name="connsiteX13" fmla="*/ 717783 w 1984271"/>
                    <a:gd name="connsiteY13" fmla="*/ 267245 h 2604425"/>
                    <a:gd name="connsiteX14" fmla="*/ 915094 w 1984271"/>
                    <a:gd name="connsiteY14" fmla="*/ 974058 h 2604425"/>
                    <a:gd name="connsiteX15" fmla="*/ 951240 w 1984271"/>
                    <a:gd name="connsiteY15" fmla="*/ 973680 h 2604425"/>
                    <a:gd name="connsiteX16" fmla="*/ 942512 w 1984271"/>
                    <a:gd name="connsiteY16" fmla="*/ 136757 h 2604425"/>
                    <a:gd name="connsiteX17" fmla="*/ 1076440 w 1984271"/>
                    <a:gd name="connsiteY17" fmla="*/ 7 h 2604425"/>
                    <a:gd name="connsiteX18" fmla="*/ 1213189 w 1984271"/>
                    <a:gd name="connsiteY18" fmla="*/ 133932 h 2604425"/>
                    <a:gd name="connsiteX19" fmla="*/ 1221916 w 1984271"/>
                    <a:gd name="connsiteY19" fmla="*/ 970859 h 2604425"/>
                    <a:gd name="connsiteX20" fmla="*/ 1266780 w 1984271"/>
                    <a:gd name="connsiteY20" fmla="*/ 970391 h 2604425"/>
                    <a:gd name="connsiteX21" fmla="*/ 1449313 w 1984271"/>
                    <a:gd name="connsiteY21" fmla="*/ 259616 h 2604425"/>
                    <a:gd name="connsiteX22" fmla="*/ 1560395 w 1984271"/>
                    <a:gd name="connsiteY22" fmla="*/ 159387 h 2604425"/>
                    <a:gd name="connsiteX23" fmla="*/ 1614066 w 1984271"/>
                    <a:gd name="connsiteY23" fmla="*/ 162191 h 2604425"/>
                    <a:gd name="connsiteX24" fmla="*/ 1711491 w 1984271"/>
                    <a:gd name="connsiteY24" fmla="*/ 326947 h 2604425"/>
                    <a:gd name="connsiteX25" fmla="*/ 1528218 w 1984271"/>
                    <a:gd name="connsiteY25" fmla="*/ 1040616 h 2604425"/>
                    <a:gd name="connsiteX26" fmla="*/ 1559948 w 1984271"/>
                    <a:gd name="connsiteY26" fmla="*/ 1066247 h 2604425"/>
                    <a:gd name="connsiteX27" fmla="*/ 1791130 w 1984271"/>
                    <a:gd name="connsiteY27" fmla="*/ 656004 h 2604425"/>
                    <a:gd name="connsiteX28" fmla="*/ 1892735 w 1984271"/>
                    <a:gd name="connsiteY28" fmla="*/ 604100 h 2604425"/>
                    <a:gd name="connsiteX29" fmla="*/ 1931711 w 1984271"/>
                    <a:gd name="connsiteY29" fmla="*/ 616758 h 2604425"/>
                    <a:gd name="connsiteX30" fmla="*/ 1980453 w 1984271"/>
                    <a:gd name="connsiteY30" fmla="*/ 678921 h 2604425"/>
                    <a:gd name="connsiteX31" fmla="*/ 1970956 w 1984271"/>
                    <a:gd name="connsiteY31" fmla="*/ 757338 h 2604425"/>
                    <a:gd name="connsiteX32" fmla="*/ 1684871 w 1984271"/>
                    <a:gd name="connsiteY32" fmla="*/ 1339483 h 2604425"/>
                    <a:gd name="connsiteX33" fmla="*/ 1686726 w 1984271"/>
                    <a:gd name="connsiteY33" fmla="*/ 1517300 h 2604425"/>
                    <a:gd name="connsiteX34" fmla="*/ 1448462 w 1984271"/>
                    <a:gd name="connsiteY34" fmla="*/ 1976919 h 2604425"/>
                    <a:gd name="connsiteX35" fmla="*/ 1363775 w 1984271"/>
                    <a:gd name="connsiteY35" fmla="*/ 2024034 h 2604425"/>
                    <a:gd name="connsiteX36" fmla="*/ 1397674 w 1984271"/>
                    <a:gd name="connsiteY36" fmla="*/ 2467217 h 2604425"/>
                    <a:gd name="connsiteX37" fmla="*/ 1189574 w 1984271"/>
                    <a:gd name="connsiteY37" fmla="*/ 2604425 h 2604425"/>
                    <a:gd name="connsiteX0" fmla="*/ 862491 w 1984271"/>
                    <a:gd name="connsiteY0" fmla="*/ 2467217 h 2604425"/>
                    <a:gd name="connsiteX1" fmla="*/ 874684 w 1984271"/>
                    <a:gd name="connsiteY1" fmla="*/ 2028808 h 2604425"/>
                    <a:gd name="connsiteX2" fmla="*/ 778724 w 1984271"/>
                    <a:gd name="connsiteY2" fmla="*/ 1983903 h 2604425"/>
                    <a:gd name="connsiteX3" fmla="*/ 576484 w 1984271"/>
                    <a:gd name="connsiteY3" fmla="*/ 1743459 h 2604425"/>
                    <a:gd name="connsiteX4" fmla="*/ 111078 w 1984271"/>
                    <a:gd name="connsiteY4" fmla="*/ 1424434 h 2604425"/>
                    <a:gd name="connsiteX5" fmla="*/ 15844 w 1984271"/>
                    <a:gd name="connsiteY5" fmla="*/ 1194702 h 2604425"/>
                    <a:gd name="connsiteX6" fmla="*/ 248851 w 1984271"/>
                    <a:gd name="connsiteY6" fmla="*/ 1129072 h 2604425"/>
                    <a:gd name="connsiteX7" fmla="*/ 521206 w 1984271"/>
                    <a:gd name="connsiteY7" fmla="*/ 1295432 h 2604425"/>
                    <a:gd name="connsiteX8" fmla="*/ 659972 w 1984271"/>
                    <a:gd name="connsiteY8" fmla="*/ 1269367 h 2604425"/>
                    <a:gd name="connsiteX9" fmla="*/ 457061 w 1984271"/>
                    <a:gd name="connsiteY9" fmla="*/ 340024 h 2604425"/>
                    <a:gd name="connsiteX10" fmla="*/ 503148 w 1984271"/>
                    <a:gd name="connsiteY10" fmla="*/ 197683 h 2604425"/>
                    <a:gd name="connsiteX11" fmla="*/ 551031 w 1984271"/>
                    <a:gd name="connsiteY11" fmla="*/ 173271 h 2604425"/>
                    <a:gd name="connsiteX12" fmla="*/ 717783 w 1984271"/>
                    <a:gd name="connsiteY12" fmla="*/ 267245 h 2604425"/>
                    <a:gd name="connsiteX13" fmla="*/ 915094 w 1984271"/>
                    <a:gd name="connsiteY13" fmla="*/ 974058 h 2604425"/>
                    <a:gd name="connsiteX14" fmla="*/ 951240 w 1984271"/>
                    <a:gd name="connsiteY14" fmla="*/ 973680 h 2604425"/>
                    <a:gd name="connsiteX15" fmla="*/ 942512 w 1984271"/>
                    <a:gd name="connsiteY15" fmla="*/ 136757 h 2604425"/>
                    <a:gd name="connsiteX16" fmla="*/ 1076440 w 1984271"/>
                    <a:gd name="connsiteY16" fmla="*/ 7 h 2604425"/>
                    <a:gd name="connsiteX17" fmla="*/ 1213189 w 1984271"/>
                    <a:gd name="connsiteY17" fmla="*/ 133932 h 2604425"/>
                    <a:gd name="connsiteX18" fmla="*/ 1221916 w 1984271"/>
                    <a:gd name="connsiteY18" fmla="*/ 970859 h 2604425"/>
                    <a:gd name="connsiteX19" fmla="*/ 1266780 w 1984271"/>
                    <a:gd name="connsiteY19" fmla="*/ 970391 h 2604425"/>
                    <a:gd name="connsiteX20" fmla="*/ 1449313 w 1984271"/>
                    <a:gd name="connsiteY20" fmla="*/ 259616 h 2604425"/>
                    <a:gd name="connsiteX21" fmla="*/ 1560395 w 1984271"/>
                    <a:gd name="connsiteY21" fmla="*/ 159387 h 2604425"/>
                    <a:gd name="connsiteX22" fmla="*/ 1614066 w 1984271"/>
                    <a:gd name="connsiteY22" fmla="*/ 162191 h 2604425"/>
                    <a:gd name="connsiteX23" fmla="*/ 1711491 w 1984271"/>
                    <a:gd name="connsiteY23" fmla="*/ 326947 h 2604425"/>
                    <a:gd name="connsiteX24" fmla="*/ 1528218 w 1984271"/>
                    <a:gd name="connsiteY24" fmla="*/ 1040616 h 2604425"/>
                    <a:gd name="connsiteX25" fmla="*/ 1559948 w 1984271"/>
                    <a:gd name="connsiteY25" fmla="*/ 1066247 h 2604425"/>
                    <a:gd name="connsiteX26" fmla="*/ 1791130 w 1984271"/>
                    <a:gd name="connsiteY26" fmla="*/ 656004 h 2604425"/>
                    <a:gd name="connsiteX27" fmla="*/ 1892735 w 1984271"/>
                    <a:gd name="connsiteY27" fmla="*/ 604100 h 2604425"/>
                    <a:gd name="connsiteX28" fmla="*/ 1931711 w 1984271"/>
                    <a:gd name="connsiteY28" fmla="*/ 616758 h 2604425"/>
                    <a:gd name="connsiteX29" fmla="*/ 1980453 w 1984271"/>
                    <a:gd name="connsiteY29" fmla="*/ 678921 h 2604425"/>
                    <a:gd name="connsiteX30" fmla="*/ 1970956 w 1984271"/>
                    <a:gd name="connsiteY30" fmla="*/ 757338 h 2604425"/>
                    <a:gd name="connsiteX31" fmla="*/ 1684871 w 1984271"/>
                    <a:gd name="connsiteY31" fmla="*/ 1339483 h 2604425"/>
                    <a:gd name="connsiteX32" fmla="*/ 1686726 w 1984271"/>
                    <a:gd name="connsiteY32" fmla="*/ 1517300 h 2604425"/>
                    <a:gd name="connsiteX33" fmla="*/ 1448462 w 1984271"/>
                    <a:gd name="connsiteY33" fmla="*/ 1976919 h 2604425"/>
                    <a:gd name="connsiteX34" fmla="*/ 1363775 w 1984271"/>
                    <a:gd name="connsiteY34" fmla="*/ 2024034 h 2604425"/>
                    <a:gd name="connsiteX35" fmla="*/ 1397674 w 1984271"/>
                    <a:gd name="connsiteY35" fmla="*/ 2467217 h 2604425"/>
                    <a:gd name="connsiteX36" fmla="*/ 1189574 w 1984271"/>
                    <a:gd name="connsiteY36" fmla="*/ 2604425 h 2604425"/>
                    <a:gd name="connsiteX0" fmla="*/ 862491 w 1984271"/>
                    <a:gd name="connsiteY0" fmla="*/ 2467217 h 2467217"/>
                    <a:gd name="connsiteX1" fmla="*/ 874684 w 1984271"/>
                    <a:gd name="connsiteY1" fmla="*/ 2028808 h 2467217"/>
                    <a:gd name="connsiteX2" fmla="*/ 778724 w 1984271"/>
                    <a:gd name="connsiteY2" fmla="*/ 1983903 h 2467217"/>
                    <a:gd name="connsiteX3" fmla="*/ 576484 w 1984271"/>
                    <a:gd name="connsiteY3" fmla="*/ 1743459 h 2467217"/>
                    <a:gd name="connsiteX4" fmla="*/ 111078 w 1984271"/>
                    <a:gd name="connsiteY4" fmla="*/ 1424434 h 2467217"/>
                    <a:gd name="connsiteX5" fmla="*/ 15844 w 1984271"/>
                    <a:gd name="connsiteY5" fmla="*/ 1194702 h 2467217"/>
                    <a:gd name="connsiteX6" fmla="*/ 248851 w 1984271"/>
                    <a:gd name="connsiteY6" fmla="*/ 1129072 h 2467217"/>
                    <a:gd name="connsiteX7" fmla="*/ 521206 w 1984271"/>
                    <a:gd name="connsiteY7" fmla="*/ 1295432 h 2467217"/>
                    <a:gd name="connsiteX8" fmla="*/ 659972 w 1984271"/>
                    <a:gd name="connsiteY8" fmla="*/ 1269367 h 2467217"/>
                    <a:gd name="connsiteX9" fmla="*/ 457061 w 1984271"/>
                    <a:gd name="connsiteY9" fmla="*/ 340024 h 2467217"/>
                    <a:gd name="connsiteX10" fmla="*/ 503148 w 1984271"/>
                    <a:gd name="connsiteY10" fmla="*/ 197683 h 2467217"/>
                    <a:gd name="connsiteX11" fmla="*/ 551031 w 1984271"/>
                    <a:gd name="connsiteY11" fmla="*/ 173271 h 2467217"/>
                    <a:gd name="connsiteX12" fmla="*/ 717783 w 1984271"/>
                    <a:gd name="connsiteY12" fmla="*/ 267245 h 2467217"/>
                    <a:gd name="connsiteX13" fmla="*/ 915094 w 1984271"/>
                    <a:gd name="connsiteY13" fmla="*/ 974058 h 2467217"/>
                    <a:gd name="connsiteX14" fmla="*/ 951240 w 1984271"/>
                    <a:gd name="connsiteY14" fmla="*/ 973680 h 2467217"/>
                    <a:gd name="connsiteX15" fmla="*/ 942512 w 1984271"/>
                    <a:gd name="connsiteY15" fmla="*/ 136757 h 2467217"/>
                    <a:gd name="connsiteX16" fmla="*/ 1076440 w 1984271"/>
                    <a:gd name="connsiteY16" fmla="*/ 7 h 2467217"/>
                    <a:gd name="connsiteX17" fmla="*/ 1213189 w 1984271"/>
                    <a:gd name="connsiteY17" fmla="*/ 133932 h 2467217"/>
                    <a:gd name="connsiteX18" fmla="*/ 1221916 w 1984271"/>
                    <a:gd name="connsiteY18" fmla="*/ 970859 h 2467217"/>
                    <a:gd name="connsiteX19" fmla="*/ 1266780 w 1984271"/>
                    <a:gd name="connsiteY19" fmla="*/ 970391 h 2467217"/>
                    <a:gd name="connsiteX20" fmla="*/ 1449313 w 1984271"/>
                    <a:gd name="connsiteY20" fmla="*/ 259616 h 2467217"/>
                    <a:gd name="connsiteX21" fmla="*/ 1560395 w 1984271"/>
                    <a:gd name="connsiteY21" fmla="*/ 159387 h 2467217"/>
                    <a:gd name="connsiteX22" fmla="*/ 1614066 w 1984271"/>
                    <a:gd name="connsiteY22" fmla="*/ 162191 h 2467217"/>
                    <a:gd name="connsiteX23" fmla="*/ 1711491 w 1984271"/>
                    <a:gd name="connsiteY23" fmla="*/ 326947 h 2467217"/>
                    <a:gd name="connsiteX24" fmla="*/ 1528218 w 1984271"/>
                    <a:gd name="connsiteY24" fmla="*/ 1040616 h 2467217"/>
                    <a:gd name="connsiteX25" fmla="*/ 1559948 w 1984271"/>
                    <a:gd name="connsiteY25" fmla="*/ 1066247 h 2467217"/>
                    <a:gd name="connsiteX26" fmla="*/ 1791130 w 1984271"/>
                    <a:gd name="connsiteY26" fmla="*/ 656004 h 2467217"/>
                    <a:gd name="connsiteX27" fmla="*/ 1892735 w 1984271"/>
                    <a:gd name="connsiteY27" fmla="*/ 604100 h 2467217"/>
                    <a:gd name="connsiteX28" fmla="*/ 1931711 w 1984271"/>
                    <a:gd name="connsiteY28" fmla="*/ 616758 h 2467217"/>
                    <a:gd name="connsiteX29" fmla="*/ 1980453 w 1984271"/>
                    <a:gd name="connsiteY29" fmla="*/ 678921 h 2467217"/>
                    <a:gd name="connsiteX30" fmla="*/ 1970956 w 1984271"/>
                    <a:gd name="connsiteY30" fmla="*/ 757338 h 2467217"/>
                    <a:gd name="connsiteX31" fmla="*/ 1684871 w 1984271"/>
                    <a:gd name="connsiteY31" fmla="*/ 1339483 h 2467217"/>
                    <a:gd name="connsiteX32" fmla="*/ 1686726 w 1984271"/>
                    <a:gd name="connsiteY32" fmla="*/ 1517300 h 2467217"/>
                    <a:gd name="connsiteX33" fmla="*/ 1448462 w 1984271"/>
                    <a:gd name="connsiteY33" fmla="*/ 1976919 h 2467217"/>
                    <a:gd name="connsiteX34" fmla="*/ 1363775 w 1984271"/>
                    <a:gd name="connsiteY34" fmla="*/ 2024034 h 2467217"/>
                    <a:gd name="connsiteX35" fmla="*/ 1397674 w 1984271"/>
                    <a:gd name="connsiteY35" fmla="*/ 2467217 h 2467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984271" h="2467217">
                      <a:moveTo>
                        <a:pt x="862491" y="2467217"/>
                      </a:moveTo>
                      <a:lnTo>
                        <a:pt x="874684" y="2028808"/>
                      </a:lnTo>
                      <a:lnTo>
                        <a:pt x="778724" y="1983903"/>
                      </a:lnTo>
                      <a:cubicBezTo>
                        <a:pt x="690128" y="1925386"/>
                        <a:pt x="619354" y="1841947"/>
                        <a:pt x="576484" y="1743459"/>
                      </a:cubicBezTo>
                      <a:lnTo>
                        <a:pt x="111078" y="1424434"/>
                      </a:lnTo>
                      <a:cubicBezTo>
                        <a:pt x="31903" y="1379818"/>
                        <a:pt x="-30487" y="1276773"/>
                        <a:pt x="15844" y="1194702"/>
                      </a:cubicBezTo>
                      <a:cubicBezTo>
                        <a:pt x="62178" y="1112627"/>
                        <a:pt x="169673" y="1084455"/>
                        <a:pt x="248851" y="1129072"/>
                      </a:cubicBezTo>
                      <a:lnTo>
                        <a:pt x="521206" y="1295432"/>
                      </a:lnTo>
                      <a:cubicBezTo>
                        <a:pt x="551944" y="1314567"/>
                        <a:pt x="633891" y="1324467"/>
                        <a:pt x="659972" y="1269367"/>
                      </a:cubicBezTo>
                      <a:lnTo>
                        <a:pt x="457061" y="340024"/>
                      </a:lnTo>
                      <a:cubicBezTo>
                        <a:pt x="441989" y="286027"/>
                        <a:pt x="461884" y="230533"/>
                        <a:pt x="503148" y="197683"/>
                      </a:cubicBezTo>
                      <a:cubicBezTo>
                        <a:pt x="516903" y="186730"/>
                        <a:pt x="533031" y="178297"/>
                        <a:pt x="551031" y="173271"/>
                      </a:cubicBezTo>
                      <a:cubicBezTo>
                        <a:pt x="623028" y="153174"/>
                        <a:pt x="697682" y="195247"/>
                        <a:pt x="717783" y="267245"/>
                      </a:cubicBezTo>
                      <a:lnTo>
                        <a:pt x="915094" y="974058"/>
                      </a:lnTo>
                      <a:lnTo>
                        <a:pt x="951240" y="973680"/>
                      </a:lnTo>
                      <a:cubicBezTo>
                        <a:pt x="948331" y="694706"/>
                        <a:pt x="945421" y="415731"/>
                        <a:pt x="942512" y="136757"/>
                      </a:cubicBezTo>
                      <a:cubicBezTo>
                        <a:pt x="941734" y="62013"/>
                        <a:pt x="1001695" y="787"/>
                        <a:pt x="1076440" y="7"/>
                      </a:cubicBezTo>
                      <a:cubicBezTo>
                        <a:pt x="1151184" y="-773"/>
                        <a:pt x="1212409" y="59189"/>
                        <a:pt x="1213189" y="133932"/>
                      </a:cubicBezTo>
                      <a:lnTo>
                        <a:pt x="1221916" y="970859"/>
                      </a:lnTo>
                      <a:lnTo>
                        <a:pt x="1266780" y="970391"/>
                      </a:lnTo>
                      <a:lnTo>
                        <a:pt x="1449313" y="259616"/>
                      </a:lnTo>
                      <a:cubicBezTo>
                        <a:pt x="1463253" y="205315"/>
                        <a:pt x="1508231" y="167206"/>
                        <a:pt x="1560395" y="159387"/>
                      </a:cubicBezTo>
                      <a:cubicBezTo>
                        <a:pt x="1577782" y="156780"/>
                        <a:pt x="1595967" y="157540"/>
                        <a:pt x="1614066" y="162191"/>
                      </a:cubicBezTo>
                      <a:cubicBezTo>
                        <a:pt x="1686467" y="180782"/>
                        <a:pt x="1730088" y="254543"/>
                        <a:pt x="1711491" y="326947"/>
                      </a:cubicBezTo>
                      <a:lnTo>
                        <a:pt x="1528218" y="1040616"/>
                      </a:lnTo>
                      <a:lnTo>
                        <a:pt x="1559948" y="1066247"/>
                      </a:lnTo>
                      <a:lnTo>
                        <a:pt x="1791130" y="656004"/>
                      </a:lnTo>
                      <a:cubicBezTo>
                        <a:pt x="1812119" y="618762"/>
                        <a:pt x="1852769" y="599567"/>
                        <a:pt x="1892735" y="604100"/>
                      </a:cubicBezTo>
                      <a:cubicBezTo>
                        <a:pt x="1906057" y="605614"/>
                        <a:pt x="1919300" y="609764"/>
                        <a:pt x="1931711" y="616758"/>
                      </a:cubicBezTo>
                      <a:cubicBezTo>
                        <a:pt x="1956543" y="630749"/>
                        <a:pt x="1973348" y="653481"/>
                        <a:pt x="1980453" y="678921"/>
                      </a:cubicBezTo>
                      <a:cubicBezTo>
                        <a:pt x="1987555" y="704364"/>
                        <a:pt x="1984950" y="732511"/>
                        <a:pt x="1970956" y="757338"/>
                      </a:cubicBezTo>
                      <a:lnTo>
                        <a:pt x="1684871" y="1339483"/>
                      </a:lnTo>
                      <a:cubicBezTo>
                        <a:pt x="1685489" y="1398755"/>
                        <a:pt x="1686108" y="1458028"/>
                        <a:pt x="1686726" y="1517300"/>
                      </a:cubicBezTo>
                      <a:cubicBezTo>
                        <a:pt x="1688710" y="1707568"/>
                        <a:pt x="1594055" y="1876331"/>
                        <a:pt x="1448462" y="1976919"/>
                      </a:cubicBezTo>
                      <a:lnTo>
                        <a:pt x="1363775" y="2024034"/>
                      </a:lnTo>
                      <a:lnTo>
                        <a:pt x="1397674" y="2467217"/>
                      </a:lnTo>
                    </a:path>
                  </a:pathLst>
                </a:cu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E1290E03-01FB-3A5C-E25C-265512964818}"/>
                    </a:ext>
                  </a:extLst>
                </p:cNvPr>
                <p:cNvGrpSpPr/>
                <p:nvPr/>
              </p:nvGrpSpPr>
              <p:grpSpPr>
                <a:xfrm rot="5400000">
                  <a:off x="3215882" y="1336736"/>
                  <a:ext cx="912162" cy="1187355"/>
                  <a:chOff x="4847590" y="2883485"/>
                  <a:chExt cx="1145217" cy="1490719"/>
                </a:xfrm>
              </p:grpSpPr>
              <p:sp>
                <p:nvSpPr>
                  <p:cNvPr id="66" name="フローチャート : 磁気ディスク 100">
                    <a:extLst>
                      <a:ext uri="{FF2B5EF4-FFF2-40B4-BE49-F238E27FC236}">
                        <a16:creationId xmlns:a16="http://schemas.microsoft.com/office/drawing/2014/main" id="{91D468D3-89F2-AD3E-5B7C-E329D8B824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円/楕円 101">
                    <a:extLst>
                      <a:ext uri="{FF2B5EF4-FFF2-40B4-BE49-F238E27FC236}">
                        <a16:creationId xmlns:a16="http://schemas.microsoft.com/office/drawing/2014/main" id="{CA3B6A37-5375-7EBC-C61D-939DA3B2D5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972AF2E2-1FCF-4236-406B-76A276AEE7BB}"/>
                    </a:ext>
                  </a:extLst>
                </p:cNvPr>
                <p:cNvGrpSpPr/>
                <p:nvPr/>
              </p:nvGrpSpPr>
              <p:grpSpPr>
                <a:xfrm>
                  <a:off x="3198332" y="1672609"/>
                  <a:ext cx="519259" cy="460153"/>
                  <a:chOff x="2551078" y="1713303"/>
                  <a:chExt cx="271957" cy="241001"/>
                </a:xfrm>
              </p:grpSpPr>
              <p:sp>
                <p:nvSpPr>
                  <p:cNvPr id="41" name="楕円 40">
                    <a:extLst>
                      <a:ext uri="{FF2B5EF4-FFF2-40B4-BE49-F238E27FC236}">
                        <a16:creationId xmlns:a16="http://schemas.microsoft.com/office/drawing/2014/main" id="{D0A17086-03F4-6F71-E3DD-4B369460DB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51078" y="1713303"/>
                    <a:ext cx="114795" cy="114795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62" name="楕円 61">
                    <a:extLst>
                      <a:ext uri="{FF2B5EF4-FFF2-40B4-BE49-F238E27FC236}">
                        <a16:creationId xmlns:a16="http://schemas.microsoft.com/office/drawing/2014/main" id="{FF7B1EFD-3054-A419-C22C-8F17569C49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08240" y="1713303"/>
                    <a:ext cx="114795" cy="114795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63" name="楕円 62">
                    <a:extLst>
                      <a:ext uri="{FF2B5EF4-FFF2-40B4-BE49-F238E27FC236}">
                        <a16:creationId xmlns:a16="http://schemas.microsoft.com/office/drawing/2014/main" id="{BC7C6FF6-3C69-9841-2DFC-AD01F7C4A1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79045" y="1732673"/>
                    <a:ext cx="45720" cy="4572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64" name="楕円 63">
                    <a:extLst>
                      <a:ext uri="{FF2B5EF4-FFF2-40B4-BE49-F238E27FC236}">
                        <a16:creationId xmlns:a16="http://schemas.microsoft.com/office/drawing/2014/main" id="{F9EC1224-2986-348F-4BB4-57B1A20C3C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36207" y="1732673"/>
                    <a:ext cx="45720" cy="4572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65" name="楕円 64">
                    <a:extLst>
                      <a:ext uri="{FF2B5EF4-FFF2-40B4-BE49-F238E27FC236}">
                        <a16:creationId xmlns:a16="http://schemas.microsoft.com/office/drawing/2014/main" id="{C13C5D19-EB46-0804-DC9C-11BF678113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421" y="1839509"/>
                    <a:ext cx="114795" cy="114795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3FCA74E5-A579-84A8-14B5-37502B95BE43}"/>
                    </a:ext>
                  </a:extLst>
                </p:cNvPr>
                <p:cNvSpPr/>
                <p:nvPr/>
              </p:nvSpPr>
              <p:spPr bwMode="auto">
                <a:xfrm rot="2700000">
                  <a:off x="3549778" y="1532276"/>
                  <a:ext cx="1066986" cy="1326676"/>
                </a:xfrm>
                <a:custGeom>
                  <a:avLst/>
                  <a:gdLst>
                    <a:gd name="connsiteX0" fmla="*/ 1076440 w 1984271"/>
                    <a:gd name="connsiteY0" fmla="*/ 7 h 2467217"/>
                    <a:gd name="connsiteX1" fmla="*/ 1213189 w 1984271"/>
                    <a:gd name="connsiteY1" fmla="*/ 133932 h 2467217"/>
                    <a:gd name="connsiteX2" fmla="*/ 1221916 w 1984271"/>
                    <a:gd name="connsiteY2" fmla="*/ 970859 h 2467217"/>
                    <a:gd name="connsiteX3" fmla="*/ 1266780 w 1984271"/>
                    <a:gd name="connsiteY3" fmla="*/ 970391 h 2467217"/>
                    <a:gd name="connsiteX4" fmla="*/ 1449313 w 1984271"/>
                    <a:gd name="connsiteY4" fmla="*/ 259616 h 2467217"/>
                    <a:gd name="connsiteX5" fmla="*/ 1560395 w 1984271"/>
                    <a:gd name="connsiteY5" fmla="*/ 159387 h 2467217"/>
                    <a:gd name="connsiteX6" fmla="*/ 1614066 w 1984271"/>
                    <a:gd name="connsiteY6" fmla="*/ 162191 h 2467217"/>
                    <a:gd name="connsiteX7" fmla="*/ 1711491 w 1984271"/>
                    <a:gd name="connsiteY7" fmla="*/ 326947 h 2467217"/>
                    <a:gd name="connsiteX8" fmla="*/ 1528218 w 1984271"/>
                    <a:gd name="connsiteY8" fmla="*/ 1040616 h 2467217"/>
                    <a:gd name="connsiteX9" fmla="*/ 1559948 w 1984271"/>
                    <a:gd name="connsiteY9" fmla="*/ 1066247 h 2467217"/>
                    <a:gd name="connsiteX10" fmla="*/ 1791130 w 1984271"/>
                    <a:gd name="connsiteY10" fmla="*/ 656004 h 2467217"/>
                    <a:gd name="connsiteX11" fmla="*/ 1892735 w 1984271"/>
                    <a:gd name="connsiteY11" fmla="*/ 604100 h 2467217"/>
                    <a:gd name="connsiteX12" fmla="*/ 1931711 w 1984271"/>
                    <a:gd name="connsiteY12" fmla="*/ 616758 h 2467217"/>
                    <a:gd name="connsiteX13" fmla="*/ 1980453 w 1984271"/>
                    <a:gd name="connsiteY13" fmla="*/ 678921 h 2467217"/>
                    <a:gd name="connsiteX14" fmla="*/ 1970956 w 1984271"/>
                    <a:gd name="connsiteY14" fmla="*/ 757338 h 2467217"/>
                    <a:gd name="connsiteX15" fmla="*/ 1684871 w 1984271"/>
                    <a:gd name="connsiteY15" fmla="*/ 1339483 h 2467217"/>
                    <a:gd name="connsiteX16" fmla="*/ 1686726 w 1984271"/>
                    <a:gd name="connsiteY16" fmla="*/ 1517300 h 2467217"/>
                    <a:gd name="connsiteX17" fmla="*/ 1448462 w 1984271"/>
                    <a:gd name="connsiteY17" fmla="*/ 1976919 h 2467217"/>
                    <a:gd name="connsiteX18" fmla="*/ 1363775 w 1984271"/>
                    <a:gd name="connsiteY18" fmla="*/ 2024034 h 2467217"/>
                    <a:gd name="connsiteX19" fmla="*/ 1397674 w 1984271"/>
                    <a:gd name="connsiteY19" fmla="*/ 2467217 h 2467217"/>
                    <a:gd name="connsiteX20" fmla="*/ 862491 w 1984271"/>
                    <a:gd name="connsiteY20" fmla="*/ 2467217 h 2467217"/>
                    <a:gd name="connsiteX21" fmla="*/ 874684 w 1984271"/>
                    <a:gd name="connsiteY21" fmla="*/ 2028808 h 2467217"/>
                    <a:gd name="connsiteX22" fmla="*/ 778724 w 1984271"/>
                    <a:gd name="connsiteY22" fmla="*/ 1983903 h 2467217"/>
                    <a:gd name="connsiteX23" fmla="*/ 576484 w 1984271"/>
                    <a:gd name="connsiteY23" fmla="*/ 1743459 h 2467217"/>
                    <a:gd name="connsiteX24" fmla="*/ 111078 w 1984271"/>
                    <a:gd name="connsiteY24" fmla="*/ 1424434 h 2467217"/>
                    <a:gd name="connsiteX25" fmla="*/ 15844 w 1984271"/>
                    <a:gd name="connsiteY25" fmla="*/ 1194702 h 2467217"/>
                    <a:gd name="connsiteX26" fmla="*/ 248851 w 1984271"/>
                    <a:gd name="connsiteY26" fmla="*/ 1129072 h 2467217"/>
                    <a:gd name="connsiteX27" fmla="*/ 521206 w 1984271"/>
                    <a:gd name="connsiteY27" fmla="*/ 1295432 h 2467217"/>
                    <a:gd name="connsiteX28" fmla="*/ 659972 w 1984271"/>
                    <a:gd name="connsiteY28" fmla="*/ 1269367 h 2467217"/>
                    <a:gd name="connsiteX29" fmla="*/ 457061 w 1984271"/>
                    <a:gd name="connsiteY29" fmla="*/ 340024 h 2467217"/>
                    <a:gd name="connsiteX30" fmla="*/ 503148 w 1984271"/>
                    <a:gd name="connsiteY30" fmla="*/ 197683 h 2467217"/>
                    <a:gd name="connsiteX31" fmla="*/ 551031 w 1984271"/>
                    <a:gd name="connsiteY31" fmla="*/ 173271 h 2467217"/>
                    <a:gd name="connsiteX32" fmla="*/ 717783 w 1984271"/>
                    <a:gd name="connsiteY32" fmla="*/ 267245 h 2467217"/>
                    <a:gd name="connsiteX33" fmla="*/ 915094 w 1984271"/>
                    <a:gd name="connsiteY33" fmla="*/ 974058 h 2467217"/>
                    <a:gd name="connsiteX34" fmla="*/ 951240 w 1984271"/>
                    <a:gd name="connsiteY34" fmla="*/ 973680 h 2467217"/>
                    <a:gd name="connsiteX35" fmla="*/ 942512 w 1984271"/>
                    <a:gd name="connsiteY35" fmla="*/ 136757 h 2467217"/>
                    <a:gd name="connsiteX36" fmla="*/ 1076440 w 1984271"/>
                    <a:gd name="connsiteY36" fmla="*/ 7 h 2467217"/>
                    <a:gd name="connsiteX0" fmla="*/ 1076440 w 1984271"/>
                    <a:gd name="connsiteY0" fmla="*/ 7 h 2548612"/>
                    <a:gd name="connsiteX1" fmla="*/ 1213189 w 1984271"/>
                    <a:gd name="connsiteY1" fmla="*/ 133932 h 2548612"/>
                    <a:gd name="connsiteX2" fmla="*/ 1221916 w 1984271"/>
                    <a:gd name="connsiteY2" fmla="*/ 970859 h 2548612"/>
                    <a:gd name="connsiteX3" fmla="*/ 1266780 w 1984271"/>
                    <a:gd name="connsiteY3" fmla="*/ 970391 h 2548612"/>
                    <a:gd name="connsiteX4" fmla="*/ 1449313 w 1984271"/>
                    <a:gd name="connsiteY4" fmla="*/ 259616 h 2548612"/>
                    <a:gd name="connsiteX5" fmla="*/ 1560395 w 1984271"/>
                    <a:gd name="connsiteY5" fmla="*/ 159387 h 2548612"/>
                    <a:gd name="connsiteX6" fmla="*/ 1614066 w 1984271"/>
                    <a:gd name="connsiteY6" fmla="*/ 162191 h 2548612"/>
                    <a:gd name="connsiteX7" fmla="*/ 1711491 w 1984271"/>
                    <a:gd name="connsiteY7" fmla="*/ 326947 h 2548612"/>
                    <a:gd name="connsiteX8" fmla="*/ 1528218 w 1984271"/>
                    <a:gd name="connsiteY8" fmla="*/ 1040616 h 2548612"/>
                    <a:gd name="connsiteX9" fmla="*/ 1559948 w 1984271"/>
                    <a:gd name="connsiteY9" fmla="*/ 1066247 h 2548612"/>
                    <a:gd name="connsiteX10" fmla="*/ 1791130 w 1984271"/>
                    <a:gd name="connsiteY10" fmla="*/ 656004 h 2548612"/>
                    <a:gd name="connsiteX11" fmla="*/ 1892735 w 1984271"/>
                    <a:gd name="connsiteY11" fmla="*/ 604100 h 2548612"/>
                    <a:gd name="connsiteX12" fmla="*/ 1931711 w 1984271"/>
                    <a:gd name="connsiteY12" fmla="*/ 616758 h 2548612"/>
                    <a:gd name="connsiteX13" fmla="*/ 1980453 w 1984271"/>
                    <a:gd name="connsiteY13" fmla="*/ 678921 h 2548612"/>
                    <a:gd name="connsiteX14" fmla="*/ 1970956 w 1984271"/>
                    <a:gd name="connsiteY14" fmla="*/ 757338 h 2548612"/>
                    <a:gd name="connsiteX15" fmla="*/ 1684871 w 1984271"/>
                    <a:gd name="connsiteY15" fmla="*/ 1339483 h 2548612"/>
                    <a:gd name="connsiteX16" fmla="*/ 1686726 w 1984271"/>
                    <a:gd name="connsiteY16" fmla="*/ 1517300 h 2548612"/>
                    <a:gd name="connsiteX17" fmla="*/ 1448462 w 1984271"/>
                    <a:gd name="connsiteY17" fmla="*/ 1976919 h 2548612"/>
                    <a:gd name="connsiteX18" fmla="*/ 1363775 w 1984271"/>
                    <a:gd name="connsiteY18" fmla="*/ 2024034 h 2548612"/>
                    <a:gd name="connsiteX19" fmla="*/ 1397674 w 1984271"/>
                    <a:gd name="connsiteY19" fmla="*/ 2467217 h 2548612"/>
                    <a:gd name="connsiteX20" fmla="*/ 1133761 w 1984271"/>
                    <a:gd name="connsiteY20" fmla="*/ 2548612 h 2548612"/>
                    <a:gd name="connsiteX21" fmla="*/ 862491 w 1984271"/>
                    <a:gd name="connsiteY21" fmla="*/ 2467217 h 2548612"/>
                    <a:gd name="connsiteX22" fmla="*/ 874684 w 1984271"/>
                    <a:gd name="connsiteY22" fmla="*/ 2028808 h 2548612"/>
                    <a:gd name="connsiteX23" fmla="*/ 778724 w 1984271"/>
                    <a:gd name="connsiteY23" fmla="*/ 1983903 h 2548612"/>
                    <a:gd name="connsiteX24" fmla="*/ 576484 w 1984271"/>
                    <a:gd name="connsiteY24" fmla="*/ 1743459 h 2548612"/>
                    <a:gd name="connsiteX25" fmla="*/ 111078 w 1984271"/>
                    <a:gd name="connsiteY25" fmla="*/ 1424434 h 2548612"/>
                    <a:gd name="connsiteX26" fmla="*/ 15844 w 1984271"/>
                    <a:gd name="connsiteY26" fmla="*/ 1194702 h 2548612"/>
                    <a:gd name="connsiteX27" fmla="*/ 248851 w 1984271"/>
                    <a:gd name="connsiteY27" fmla="*/ 1129072 h 2548612"/>
                    <a:gd name="connsiteX28" fmla="*/ 521206 w 1984271"/>
                    <a:gd name="connsiteY28" fmla="*/ 1295432 h 2548612"/>
                    <a:gd name="connsiteX29" fmla="*/ 659972 w 1984271"/>
                    <a:gd name="connsiteY29" fmla="*/ 1269367 h 2548612"/>
                    <a:gd name="connsiteX30" fmla="*/ 457061 w 1984271"/>
                    <a:gd name="connsiteY30" fmla="*/ 340024 h 2548612"/>
                    <a:gd name="connsiteX31" fmla="*/ 503148 w 1984271"/>
                    <a:gd name="connsiteY31" fmla="*/ 197683 h 2548612"/>
                    <a:gd name="connsiteX32" fmla="*/ 551031 w 1984271"/>
                    <a:gd name="connsiteY32" fmla="*/ 173271 h 2548612"/>
                    <a:gd name="connsiteX33" fmla="*/ 717783 w 1984271"/>
                    <a:gd name="connsiteY33" fmla="*/ 267245 h 2548612"/>
                    <a:gd name="connsiteX34" fmla="*/ 915094 w 1984271"/>
                    <a:gd name="connsiteY34" fmla="*/ 974058 h 2548612"/>
                    <a:gd name="connsiteX35" fmla="*/ 951240 w 1984271"/>
                    <a:gd name="connsiteY35" fmla="*/ 973680 h 2548612"/>
                    <a:gd name="connsiteX36" fmla="*/ 942512 w 1984271"/>
                    <a:gd name="connsiteY36" fmla="*/ 136757 h 2548612"/>
                    <a:gd name="connsiteX37" fmla="*/ 1076440 w 1984271"/>
                    <a:gd name="connsiteY37" fmla="*/ 7 h 2548612"/>
                    <a:gd name="connsiteX0" fmla="*/ 1133761 w 1984271"/>
                    <a:gd name="connsiteY0" fmla="*/ 2548612 h 2604425"/>
                    <a:gd name="connsiteX1" fmla="*/ 862491 w 1984271"/>
                    <a:gd name="connsiteY1" fmla="*/ 2467217 h 2604425"/>
                    <a:gd name="connsiteX2" fmla="*/ 874684 w 1984271"/>
                    <a:gd name="connsiteY2" fmla="*/ 2028808 h 2604425"/>
                    <a:gd name="connsiteX3" fmla="*/ 778724 w 1984271"/>
                    <a:gd name="connsiteY3" fmla="*/ 1983903 h 2604425"/>
                    <a:gd name="connsiteX4" fmla="*/ 576484 w 1984271"/>
                    <a:gd name="connsiteY4" fmla="*/ 1743459 h 2604425"/>
                    <a:gd name="connsiteX5" fmla="*/ 111078 w 1984271"/>
                    <a:gd name="connsiteY5" fmla="*/ 1424434 h 2604425"/>
                    <a:gd name="connsiteX6" fmla="*/ 15844 w 1984271"/>
                    <a:gd name="connsiteY6" fmla="*/ 1194702 h 2604425"/>
                    <a:gd name="connsiteX7" fmla="*/ 248851 w 1984271"/>
                    <a:gd name="connsiteY7" fmla="*/ 1129072 h 2604425"/>
                    <a:gd name="connsiteX8" fmla="*/ 521206 w 1984271"/>
                    <a:gd name="connsiteY8" fmla="*/ 1295432 h 2604425"/>
                    <a:gd name="connsiteX9" fmla="*/ 659972 w 1984271"/>
                    <a:gd name="connsiteY9" fmla="*/ 1269367 h 2604425"/>
                    <a:gd name="connsiteX10" fmla="*/ 457061 w 1984271"/>
                    <a:gd name="connsiteY10" fmla="*/ 340024 h 2604425"/>
                    <a:gd name="connsiteX11" fmla="*/ 503148 w 1984271"/>
                    <a:gd name="connsiteY11" fmla="*/ 197683 h 2604425"/>
                    <a:gd name="connsiteX12" fmla="*/ 551031 w 1984271"/>
                    <a:gd name="connsiteY12" fmla="*/ 173271 h 2604425"/>
                    <a:gd name="connsiteX13" fmla="*/ 717783 w 1984271"/>
                    <a:gd name="connsiteY13" fmla="*/ 267245 h 2604425"/>
                    <a:gd name="connsiteX14" fmla="*/ 915094 w 1984271"/>
                    <a:gd name="connsiteY14" fmla="*/ 974058 h 2604425"/>
                    <a:gd name="connsiteX15" fmla="*/ 951240 w 1984271"/>
                    <a:gd name="connsiteY15" fmla="*/ 973680 h 2604425"/>
                    <a:gd name="connsiteX16" fmla="*/ 942512 w 1984271"/>
                    <a:gd name="connsiteY16" fmla="*/ 136757 h 2604425"/>
                    <a:gd name="connsiteX17" fmla="*/ 1076440 w 1984271"/>
                    <a:gd name="connsiteY17" fmla="*/ 7 h 2604425"/>
                    <a:gd name="connsiteX18" fmla="*/ 1213189 w 1984271"/>
                    <a:gd name="connsiteY18" fmla="*/ 133932 h 2604425"/>
                    <a:gd name="connsiteX19" fmla="*/ 1221916 w 1984271"/>
                    <a:gd name="connsiteY19" fmla="*/ 970859 h 2604425"/>
                    <a:gd name="connsiteX20" fmla="*/ 1266780 w 1984271"/>
                    <a:gd name="connsiteY20" fmla="*/ 970391 h 2604425"/>
                    <a:gd name="connsiteX21" fmla="*/ 1449313 w 1984271"/>
                    <a:gd name="connsiteY21" fmla="*/ 259616 h 2604425"/>
                    <a:gd name="connsiteX22" fmla="*/ 1560395 w 1984271"/>
                    <a:gd name="connsiteY22" fmla="*/ 159387 h 2604425"/>
                    <a:gd name="connsiteX23" fmla="*/ 1614066 w 1984271"/>
                    <a:gd name="connsiteY23" fmla="*/ 162191 h 2604425"/>
                    <a:gd name="connsiteX24" fmla="*/ 1711491 w 1984271"/>
                    <a:gd name="connsiteY24" fmla="*/ 326947 h 2604425"/>
                    <a:gd name="connsiteX25" fmla="*/ 1528218 w 1984271"/>
                    <a:gd name="connsiteY25" fmla="*/ 1040616 h 2604425"/>
                    <a:gd name="connsiteX26" fmla="*/ 1559948 w 1984271"/>
                    <a:gd name="connsiteY26" fmla="*/ 1066247 h 2604425"/>
                    <a:gd name="connsiteX27" fmla="*/ 1791130 w 1984271"/>
                    <a:gd name="connsiteY27" fmla="*/ 656004 h 2604425"/>
                    <a:gd name="connsiteX28" fmla="*/ 1892735 w 1984271"/>
                    <a:gd name="connsiteY28" fmla="*/ 604100 h 2604425"/>
                    <a:gd name="connsiteX29" fmla="*/ 1931711 w 1984271"/>
                    <a:gd name="connsiteY29" fmla="*/ 616758 h 2604425"/>
                    <a:gd name="connsiteX30" fmla="*/ 1980453 w 1984271"/>
                    <a:gd name="connsiteY30" fmla="*/ 678921 h 2604425"/>
                    <a:gd name="connsiteX31" fmla="*/ 1970956 w 1984271"/>
                    <a:gd name="connsiteY31" fmla="*/ 757338 h 2604425"/>
                    <a:gd name="connsiteX32" fmla="*/ 1684871 w 1984271"/>
                    <a:gd name="connsiteY32" fmla="*/ 1339483 h 2604425"/>
                    <a:gd name="connsiteX33" fmla="*/ 1686726 w 1984271"/>
                    <a:gd name="connsiteY33" fmla="*/ 1517300 h 2604425"/>
                    <a:gd name="connsiteX34" fmla="*/ 1448462 w 1984271"/>
                    <a:gd name="connsiteY34" fmla="*/ 1976919 h 2604425"/>
                    <a:gd name="connsiteX35" fmla="*/ 1363775 w 1984271"/>
                    <a:gd name="connsiteY35" fmla="*/ 2024034 h 2604425"/>
                    <a:gd name="connsiteX36" fmla="*/ 1397674 w 1984271"/>
                    <a:gd name="connsiteY36" fmla="*/ 2467217 h 2604425"/>
                    <a:gd name="connsiteX37" fmla="*/ 1189574 w 1984271"/>
                    <a:gd name="connsiteY37" fmla="*/ 2604425 h 2604425"/>
                    <a:gd name="connsiteX0" fmla="*/ 862491 w 1984271"/>
                    <a:gd name="connsiteY0" fmla="*/ 2467217 h 2604425"/>
                    <a:gd name="connsiteX1" fmla="*/ 874684 w 1984271"/>
                    <a:gd name="connsiteY1" fmla="*/ 2028808 h 2604425"/>
                    <a:gd name="connsiteX2" fmla="*/ 778724 w 1984271"/>
                    <a:gd name="connsiteY2" fmla="*/ 1983903 h 2604425"/>
                    <a:gd name="connsiteX3" fmla="*/ 576484 w 1984271"/>
                    <a:gd name="connsiteY3" fmla="*/ 1743459 h 2604425"/>
                    <a:gd name="connsiteX4" fmla="*/ 111078 w 1984271"/>
                    <a:gd name="connsiteY4" fmla="*/ 1424434 h 2604425"/>
                    <a:gd name="connsiteX5" fmla="*/ 15844 w 1984271"/>
                    <a:gd name="connsiteY5" fmla="*/ 1194702 h 2604425"/>
                    <a:gd name="connsiteX6" fmla="*/ 248851 w 1984271"/>
                    <a:gd name="connsiteY6" fmla="*/ 1129072 h 2604425"/>
                    <a:gd name="connsiteX7" fmla="*/ 521206 w 1984271"/>
                    <a:gd name="connsiteY7" fmla="*/ 1295432 h 2604425"/>
                    <a:gd name="connsiteX8" fmla="*/ 659972 w 1984271"/>
                    <a:gd name="connsiteY8" fmla="*/ 1269367 h 2604425"/>
                    <a:gd name="connsiteX9" fmla="*/ 457061 w 1984271"/>
                    <a:gd name="connsiteY9" fmla="*/ 340024 h 2604425"/>
                    <a:gd name="connsiteX10" fmla="*/ 503148 w 1984271"/>
                    <a:gd name="connsiteY10" fmla="*/ 197683 h 2604425"/>
                    <a:gd name="connsiteX11" fmla="*/ 551031 w 1984271"/>
                    <a:gd name="connsiteY11" fmla="*/ 173271 h 2604425"/>
                    <a:gd name="connsiteX12" fmla="*/ 717783 w 1984271"/>
                    <a:gd name="connsiteY12" fmla="*/ 267245 h 2604425"/>
                    <a:gd name="connsiteX13" fmla="*/ 915094 w 1984271"/>
                    <a:gd name="connsiteY13" fmla="*/ 974058 h 2604425"/>
                    <a:gd name="connsiteX14" fmla="*/ 951240 w 1984271"/>
                    <a:gd name="connsiteY14" fmla="*/ 973680 h 2604425"/>
                    <a:gd name="connsiteX15" fmla="*/ 942512 w 1984271"/>
                    <a:gd name="connsiteY15" fmla="*/ 136757 h 2604425"/>
                    <a:gd name="connsiteX16" fmla="*/ 1076440 w 1984271"/>
                    <a:gd name="connsiteY16" fmla="*/ 7 h 2604425"/>
                    <a:gd name="connsiteX17" fmla="*/ 1213189 w 1984271"/>
                    <a:gd name="connsiteY17" fmla="*/ 133932 h 2604425"/>
                    <a:gd name="connsiteX18" fmla="*/ 1221916 w 1984271"/>
                    <a:gd name="connsiteY18" fmla="*/ 970859 h 2604425"/>
                    <a:gd name="connsiteX19" fmla="*/ 1266780 w 1984271"/>
                    <a:gd name="connsiteY19" fmla="*/ 970391 h 2604425"/>
                    <a:gd name="connsiteX20" fmla="*/ 1449313 w 1984271"/>
                    <a:gd name="connsiteY20" fmla="*/ 259616 h 2604425"/>
                    <a:gd name="connsiteX21" fmla="*/ 1560395 w 1984271"/>
                    <a:gd name="connsiteY21" fmla="*/ 159387 h 2604425"/>
                    <a:gd name="connsiteX22" fmla="*/ 1614066 w 1984271"/>
                    <a:gd name="connsiteY22" fmla="*/ 162191 h 2604425"/>
                    <a:gd name="connsiteX23" fmla="*/ 1711491 w 1984271"/>
                    <a:gd name="connsiteY23" fmla="*/ 326947 h 2604425"/>
                    <a:gd name="connsiteX24" fmla="*/ 1528218 w 1984271"/>
                    <a:gd name="connsiteY24" fmla="*/ 1040616 h 2604425"/>
                    <a:gd name="connsiteX25" fmla="*/ 1559948 w 1984271"/>
                    <a:gd name="connsiteY25" fmla="*/ 1066247 h 2604425"/>
                    <a:gd name="connsiteX26" fmla="*/ 1791130 w 1984271"/>
                    <a:gd name="connsiteY26" fmla="*/ 656004 h 2604425"/>
                    <a:gd name="connsiteX27" fmla="*/ 1892735 w 1984271"/>
                    <a:gd name="connsiteY27" fmla="*/ 604100 h 2604425"/>
                    <a:gd name="connsiteX28" fmla="*/ 1931711 w 1984271"/>
                    <a:gd name="connsiteY28" fmla="*/ 616758 h 2604425"/>
                    <a:gd name="connsiteX29" fmla="*/ 1980453 w 1984271"/>
                    <a:gd name="connsiteY29" fmla="*/ 678921 h 2604425"/>
                    <a:gd name="connsiteX30" fmla="*/ 1970956 w 1984271"/>
                    <a:gd name="connsiteY30" fmla="*/ 757338 h 2604425"/>
                    <a:gd name="connsiteX31" fmla="*/ 1684871 w 1984271"/>
                    <a:gd name="connsiteY31" fmla="*/ 1339483 h 2604425"/>
                    <a:gd name="connsiteX32" fmla="*/ 1686726 w 1984271"/>
                    <a:gd name="connsiteY32" fmla="*/ 1517300 h 2604425"/>
                    <a:gd name="connsiteX33" fmla="*/ 1448462 w 1984271"/>
                    <a:gd name="connsiteY33" fmla="*/ 1976919 h 2604425"/>
                    <a:gd name="connsiteX34" fmla="*/ 1363775 w 1984271"/>
                    <a:gd name="connsiteY34" fmla="*/ 2024034 h 2604425"/>
                    <a:gd name="connsiteX35" fmla="*/ 1397674 w 1984271"/>
                    <a:gd name="connsiteY35" fmla="*/ 2467217 h 2604425"/>
                    <a:gd name="connsiteX36" fmla="*/ 1189574 w 1984271"/>
                    <a:gd name="connsiteY36" fmla="*/ 2604425 h 2604425"/>
                    <a:gd name="connsiteX0" fmla="*/ 862491 w 1984271"/>
                    <a:gd name="connsiteY0" fmla="*/ 2467217 h 2467217"/>
                    <a:gd name="connsiteX1" fmla="*/ 874684 w 1984271"/>
                    <a:gd name="connsiteY1" fmla="*/ 2028808 h 2467217"/>
                    <a:gd name="connsiteX2" fmla="*/ 778724 w 1984271"/>
                    <a:gd name="connsiteY2" fmla="*/ 1983903 h 2467217"/>
                    <a:gd name="connsiteX3" fmla="*/ 576484 w 1984271"/>
                    <a:gd name="connsiteY3" fmla="*/ 1743459 h 2467217"/>
                    <a:gd name="connsiteX4" fmla="*/ 111078 w 1984271"/>
                    <a:gd name="connsiteY4" fmla="*/ 1424434 h 2467217"/>
                    <a:gd name="connsiteX5" fmla="*/ 15844 w 1984271"/>
                    <a:gd name="connsiteY5" fmla="*/ 1194702 h 2467217"/>
                    <a:gd name="connsiteX6" fmla="*/ 248851 w 1984271"/>
                    <a:gd name="connsiteY6" fmla="*/ 1129072 h 2467217"/>
                    <a:gd name="connsiteX7" fmla="*/ 521206 w 1984271"/>
                    <a:gd name="connsiteY7" fmla="*/ 1295432 h 2467217"/>
                    <a:gd name="connsiteX8" fmla="*/ 659972 w 1984271"/>
                    <a:gd name="connsiteY8" fmla="*/ 1269367 h 2467217"/>
                    <a:gd name="connsiteX9" fmla="*/ 457061 w 1984271"/>
                    <a:gd name="connsiteY9" fmla="*/ 340024 h 2467217"/>
                    <a:gd name="connsiteX10" fmla="*/ 503148 w 1984271"/>
                    <a:gd name="connsiteY10" fmla="*/ 197683 h 2467217"/>
                    <a:gd name="connsiteX11" fmla="*/ 551031 w 1984271"/>
                    <a:gd name="connsiteY11" fmla="*/ 173271 h 2467217"/>
                    <a:gd name="connsiteX12" fmla="*/ 717783 w 1984271"/>
                    <a:gd name="connsiteY12" fmla="*/ 267245 h 2467217"/>
                    <a:gd name="connsiteX13" fmla="*/ 915094 w 1984271"/>
                    <a:gd name="connsiteY13" fmla="*/ 974058 h 2467217"/>
                    <a:gd name="connsiteX14" fmla="*/ 951240 w 1984271"/>
                    <a:gd name="connsiteY14" fmla="*/ 973680 h 2467217"/>
                    <a:gd name="connsiteX15" fmla="*/ 942512 w 1984271"/>
                    <a:gd name="connsiteY15" fmla="*/ 136757 h 2467217"/>
                    <a:gd name="connsiteX16" fmla="*/ 1076440 w 1984271"/>
                    <a:gd name="connsiteY16" fmla="*/ 7 h 2467217"/>
                    <a:gd name="connsiteX17" fmla="*/ 1213189 w 1984271"/>
                    <a:gd name="connsiteY17" fmla="*/ 133932 h 2467217"/>
                    <a:gd name="connsiteX18" fmla="*/ 1221916 w 1984271"/>
                    <a:gd name="connsiteY18" fmla="*/ 970859 h 2467217"/>
                    <a:gd name="connsiteX19" fmla="*/ 1266780 w 1984271"/>
                    <a:gd name="connsiteY19" fmla="*/ 970391 h 2467217"/>
                    <a:gd name="connsiteX20" fmla="*/ 1449313 w 1984271"/>
                    <a:gd name="connsiteY20" fmla="*/ 259616 h 2467217"/>
                    <a:gd name="connsiteX21" fmla="*/ 1560395 w 1984271"/>
                    <a:gd name="connsiteY21" fmla="*/ 159387 h 2467217"/>
                    <a:gd name="connsiteX22" fmla="*/ 1614066 w 1984271"/>
                    <a:gd name="connsiteY22" fmla="*/ 162191 h 2467217"/>
                    <a:gd name="connsiteX23" fmla="*/ 1711491 w 1984271"/>
                    <a:gd name="connsiteY23" fmla="*/ 326947 h 2467217"/>
                    <a:gd name="connsiteX24" fmla="*/ 1528218 w 1984271"/>
                    <a:gd name="connsiteY24" fmla="*/ 1040616 h 2467217"/>
                    <a:gd name="connsiteX25" fmla="*/ 1559948 w 1984271"/>
                    <a:gd name="connsiteY25" fmla="*/ 1066247 h 2467217"/>
                    <a:gd name="connsiteX26" fmla="*/ 1791130 w 1984271"/>
                    <a:gd name="connsiteY26" fmla="*/ 656004 h 2467217"/>
                    <a:gd name="connsiteX27" fmla="*/ 1892735 w 1984271"/>
                    <a:gd name="connsiteY27" fmla="*/ 604100 h 2467217"/>
                    <a:gd name="connsiteX28" fmla="*/ 1931711 w 1984271"/>
                    <a:gd name="connsiteY28" fmla="*/ 616758 h 2467217"/>
                    <a:gd name="connsiteX29" fmla="*/ 1980453 w 1984271"/>
                    <a:gd name="connsiteY29" fmla="*/ 678921 h 2467217"/>
                    <a:gd name="connsiteX30" fmla="*/ 1970956 w 1984271"/>
                    <a:gd name="connsiteY30" fmla="*/ 757338 h 2467217"/>
                    <a:gd name="connsiteX31" fmla="*/ 1684871 w 1984271"/>
                    <a:gd name="connsiteY31" fmla="*/ 1339483 h 2467217"/>
                    <a:gd name="connsiteX32" fmla="*/ 1686726 w 1984271"/>
                    <a:gd name="connsiteY32" fmla="*/ 1517300 h 2467217"/>
                    <a:gd name="connsiteX33" fmla="*/ 1448462 w 1984271"/>
                    <a:gd name="connsiteY33" fmla="*/ 1976919 h 2467217"/>
                    <a:gd name="connsiteX34" fmla="*/ 1363775 w 1984271"/>
                    <a:gd name="connsiteY34" fmla="*/ 2024034 h 2467217"/>
                    <a:gd name="connsiteX35" fmla="*/ 1397674 w 1984271"/>
                    <a:gd name="connsiteY35" fmla="*/ 2467217 h 2467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984271" h="2467217">
                      <a:moveTo>
                        <a:pt x="862491" y="2467217"/>
                      </a:moveTo>
                      <a:lnTo>
                        <a:pt x="874684" y="2028808"/>
                      </a:lnTo>
                      <a:lnTo>
                        <a:pt x="778724" y="1983903"/>
                      </a:lnTo>
                      <a:cubicBezTo>
                        <a:pt x="690128" y="1925386"/>
                        <a:pt x="619354" y="1841947"/>
                        <a:pt x="576484" y="1743459"/>
                      </a:cubicBezTo>
                      <a:lnTo>
                        <a:pt x="111078" y="1424434"/>
                      </a:lnTo>
                      <a:cubicBezTo>
                        <a:pt x="31903" y="1379818"/>
                        <a:pt x="-30487" y="1276773"/>
                        <a:pt x="15844" y="1194702"/>
                      </a:cubicBezTo>
                      <a:cubicBezTo>
                        <a:pt x="62178" y="1112627"/>
                        <a:pt x="169673" y="1084455"/>
                        <a:pt x="248851" y="1129072"/>
                      </a:cubicBezTo>
                      <a:lnTo>
                        <a:pt x="521206" y="1295432"/>
                      </a:lnTo>
                      <a:cubicBezTo>
                        <a:pt x="551944" y="1314567"/>
                        <a:pt x="633891" y="1324467"/>
                        <a:pt x="659972" y="1269367"/>
                      </a:cubicBezTo>
                      <a:lnTo>
                        <a:pt x="457061" y="340024"/>
                      </a:lnTo>
                      <a:cubicBezTo>
                        <a:pt x="441989" y="286027"/>
                        <a:pt x="461884" y="230533"/>
                        <a:pt x="503148" y="197683"/>
                      </a:cubicBezTo>
                      <a:cubicBezTo>
                        <a:pt x="516903" y="186730"/>
                        <a:pt x="533031" y="178297"/>
                        <a:pt x="551031" y="173271"/>
                      </a:cubicBezTo>
                      <a:cubicBezTo>
                        <a:pt x="623028" y="153174"/>
                        <a:pt x="697682" y="195247"/>
                        <a:pt x="717783" y="267245"/>
                      </a:cubicBezTo>
                      <a:lnTo>
                        <a:pt x="915094" y="974058"/>
                      </a:lnTo>
                      <a:lnTo>
                        <a:pt x="951240" y="973680"/>
                      </a:lnTo>
                      <a:cubicBezTo>
                        <a:pt x="948331" y="694706"/>
                        <a:pt x="945421" y="415731"/>
                        <a:pt x="942512" y="136757"/>
                      </a:cubicBezTo>
                      <a:cubicBezTo>
                        <a:pt x="941734" y="62013"/>
                        <a:pt x="1001695" y="787"/>
                        <a:pt x="1076440" y="7"/>
                      </a:cubicBezTo>
                      <a:cubicBezTo>
                        <a:pt x="1151184" y="-773"/>
                        <a:pt x="1212409" y="59189"/>
                        <a:pt x="1213189" y="133932"/>
                      </a:cubicBezTo>
                      <a:lnTo>
                        <a:pt x="1221916" y="970859"/>
                      </a:lnTo>
                      <a:lnTo>
                        <a:pt x="1266780" y="970391"/>
                      </a:lnTo>
                      <a:lnTo>
                        <a:pt x="1449313" y="259616"/>
                      </a:lnTo>
                      <a:cubicBezTo>
                        <a:pt x="1463253" y="205315"/>
                        <a:pt x="1508231" y="167206"/>
                        <a:pt x="1560395" y="159387"/>
                      </a:cubicBezTo>
                      <a:cubicBezTo>
                        <a:pt x="1577782" y="156780"/>
                        <a:pt x="1595967" y="157540"/>
                        <a:pt x="1614066" y="162191"/>
                      </a:cubicBezTo>
                      <a:cubicBezTo>
                        <a:pt x="1686467" y="180782"/>
                        <a:pt x="1730088" y="254543"/>
                        <a:pt x="1711491" y="326947"/>
                      </a:cubicBezTo>
                      <a:lnTo>
                        <a:pt x="1528218" y="1040616"/>
                      </a:lnTo>
                      <a:lnTo>
                        <a:pt x="1559948" y="1066247"/>
                      </a:lnTo>
                      <a:lnTo>
                        <a:pt x="1791130" y="656004"/>
                      </a:lnTo>
                      <a:cubicBezTo>
                        <a:pt x="1812119" y="618762"/>
                        <a:pt x="1852769" y="599567"/>
                        <a:pt x="1892735" y="604100"/>
                      </a:cubicBezTo>
                      <a:cubicBezTo>
                        <a:pt x="1906057" y="605614"/>
                        <a:pt x="1919300" y="609764"/>
                        <a:pt x="1931711" y="616758"/>
                      </a:cubicBezTo>
                      <a:cubicBezTo>
                        <a:pt x="1956543" y="630749"/>
                        <a:pt x="1973348" y="653481"/>
                        <a:pt x="1980453" y="678921"/>
                      </a:cubicBezTo>
                      <a:cubicBezTo>
                        <a:pt x="1987555" y="704364"/>
                        <a:pt x="1984950" y="732511"/>
                        <a:pt x="1970956" y="757338"/>
                      </a:cubicBezTo>
                      <a:lnTo>
                        <a:pt x="1684871" y="1339483"/>
                      </a:lnTo>
                      <a:cubicBezTo>
                        <a:pt x="1685489" y="1398755"/>
                        <a:pt x="1686108" y="1458028"/>
                        <a:pt x="1686726" y="1517300"/>
                      </a:cubicBezTo>
                      <a:cubicBezTo>
                        <a:pt x="1688710" y="1707568"/>
                        <a:pt x="1594055" y="1876331"/>
                        <a:pt x="1448462" y="1976919"/>
                      </a:cubicBezTo>
                      <a:lnTo>
                        <a:pt x="1363775" y="2024034"/>
                      </a:lnTo>
                      <a:lnTo>
                        <a:pt x="1397674" y="2467217"/>
                      </a:lnTo>
                    </a:path>
                  </a:pathLst>
                </a:custGeom>
                <a:solidFill>
                  <a:srgbClr val="FFCC66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3011691-4CA9-4EE8-ED34-B3A90552D56F}"/>
                </a:ext>
              </a:extLst>
            </p:cNvPr>
            <p:cNvSpPr/>
            <p:nvPr/>
          </p:nvSpPr>
          <p:spPr bwMode="auto">
            <a:xfrm>
              <a:off x="3239096" y="829616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77422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71337</TotalTime>
  <Words>10</Words>
  <Application>Microsoft Office PowerPoint</Application>
  <PresentationFormat>A4 210 x 297 mm</PresentationFormat>
  <Paragraphs>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pptxl87_トイレットペーパーの持ち去り禁止マーク</dc:title>
  <dc:subject>pptxl87_トイレットペーパーの持ち去り禁止マーク</dc:subject>
  <dc:creator>でじけろお</dc:creator>
  <cp:revision>1</cp:revision>
  <dcterms:created xsi:type="dcterms:W3CDTF">2018-05-20T00:31:01Z</dcterms:created>
  <dcterms:modified xsi:type="dcterms:W3CDTF">2023-08-30T02:17:29Z</dcterms:modified>
  <cp:version>1</cp:version>
</cp:coreProperties>
</file>